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</p:sldIdLst>
  <p:sldSz cx="7561263" cy="10693400"/>
  <p:notesSz cx="6864350" cy="99964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3706" y="-413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7095" y="3321886"/>
            <a:ext cx="6427074" cy="22921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1FD0-7002-45FA-92F4-60495246384B}" type="datetimeFigureOut">
              <a:rPr lang="de-DE" smtClean="0"/>
              <a:t>08.10.2018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6F1-59C3-421A-A1E1-C44DA91E94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570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1FD0-7002-45FA-92F4-60495246384B}" type="datetimeFigureOut">
              <a:rPr lang="de-DE" smtClean="0"/>
              <a:t>08.10.2018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6F1-59C3-421A-A1E1-C44DA91E94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77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534133" y="668338"/>
            <a:ext cx="1405923" cy="142256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12427" y="668338"/>
            <a:ext cx="4095684" cy="142256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1FD0-7002-45FA-92F4-60495246384B}" type="datetimeFigureOut">
              <a:rPr lang="de-DE" smtClean="0"/>
              <a:t>08.10.2018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6F1-59C3-421A-A1E1-C44DA91E94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53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1FD0-7002-45FA-92F4-60495246384B}" type="datetimeFigureOut">
              <a:rPr lang="de-DE" smtClean="0"/>
              <a:t>08.10.2018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6F1-59C3-421A-A1E1-C44DA91E94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4572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7287" y="6871500"/>
            <a:ext cx="6427074" cy="212382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97287" y="4532320"/>
            <a:ext cx="6427074" cy="23391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1FD0-7002-45FA-92F4-60495246384B}" type="datetimeFigureOut">
              <a:rPr lang="de-DE" smtClean="0"/>
              <a:t>08.10.2018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6F1-59C3-421A-A1E1-C44DA91E94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05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2428" y="3891210"/>
            <a:ext cx="2750147" cy="11002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188595" y="3891210"/>
            <a:ext cx="2751460" cy="11002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1FD0-7002-45FA-92F4-60495246384B}" type="datetimeFigureOut">
              <a:rPr lang="de-DE" smtClean="0"/>
              <a:t>08.10.2018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6F1-59C3-421A-A1E1-C44DA91E94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27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1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1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1FD0-7002-45FA-92F4-60495246384B}" type="datetimeFigureOut">
              <a:rPr lang="de-DE" smtClean="0"/>
              <a:t>08.10.2018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6F1-59C3-421A-A1E1-C44DA91E94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162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1FD0-7002-45FA-92F4-60495246384B}" type="datetimeFigureOut">
              <a:rPr lang="de-DE" smtClean="0"/>
              <a:t>08.10.2018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6F1-59C3-421A-A1E1-C44DA91E94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449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1FD0-7002-45FA-92F4-60495246384B}" type="datetimeFigureOut">
              <a:rPr lang="de-DE" smtClean="0"/>
              <a:t>08.10.2018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6F1-59C3-421A-A1E1-C44DA91E94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31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56244" y="425756"/>
            <a:ext cx="4226956" cy="91265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3" cy="73145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1FD0-7002-45FA-92F4-60495246384B}" type="datetimeFigureOut">
              <a:rPr lang="de-DE" smtClean="0"/>
              <a:t>08.10.2018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6F1-59C3-421A-A1E1-C44DA91E94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74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1FD0-7002-45FA-92F4-60495246384B}" type="datetimeFigureOut">
              <a:rPr lang="de-DE" smtClean="0"/>
              <a:t>08.10.2018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6F1-59C3-421A-A1E1-C44DA91E94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54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78063" y="2495127"/>
            <a:ext cx="6805137" cy="7057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78063" y="9911198"/>
            <a:ext cx="1764295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61FD0-7002-45FA-92F4-60495246384B}" type="datetimeFigureOut">
              <a:rPr lang="de-DE" smtClean="0"/>
              <a:t>08.10.2018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83432" y="9911198"/>
            <a:ext cx="2394400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418905" y="9911198"/>
            <a:ext cx="1764295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346F1-59C3-421A-A1E1-C44DA91E94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909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17" Type="http://schemas.microsoft.com/office/2007/relationships/hdphoto" Target="../media/hdphoto1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8.wdp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6.wdp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20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27.wdp"/><Relationship Id="rId18" Type="http://schemas.openxmlformats.org/officeDocument/2006/relationships/image" Target="../media/image32.png"/><Relationship Id="rId3" Type="http://schemas.microsoft.com/office/2007/relationships/hdphoto" Target="../media/hdphoto22.wdp"/><Relationship Id="rId21" Type="http://schemas.microsoft.com/office/2007/relationships/hdphoto" Target="../media/hdphoto31.wdp"/><Relationship Id="rId7" Type="http://schemas.microsoft.com/office/2007/relationships/hdphoto" Target="../media/hdphoto24.wdp"/><Relationship Id="rId12" Type="http://schemas.openxmlformats.org/officeDocument/2006/relationships/image" Target="../media/image29.png"/><Relationship Id="rId17" Type="http://schemas.microsoft.com/office/2007/relationships/hdphoto" Target="../media/hdphoto29.wdp"/><Relationship Id="rId25" Type="http://schemas.microsoft.com/office/2007/relationships/hdphoto" Target="../media/hdphoto33.wdp"/><Relationship Id="rId2" Type="http://schemas.openxmlformats.org/officeDocument/2006/relationships/image" Target="../media/image24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26.wdp"/><Relationship Id="rId24" Type="http://schemas.openxmlformats.org/officeDocument/2006/relationships/image" Target="../media/image35.png"/><Relationship Id="rId5" Type="http://schemas.microsoft.com/office/2007/relationships/hdphoto" Target="../media/hdphoto23.wdp"/><Relationship Id="rId15" Type="http://schemas.microsoft.com/office/2007/relationships/hdphoto" Target="../media/hdphoto28.wdp"/><Relationship Id="rId23" Type="http://schemas.microsoft.com/office/2007/relationships/hdphoto" Target="../media/hdphoto32.wdp"/><Relationship Id="rId10" Type="http://schemas.openxmlformats.org/officeDocument/2006/relationships/image" Target="../media/image28.png"/><Relationship Id="rId19" Type="http://schemas.microsoft.com/office/2007/relationships/hdphoto" Target="../media/hdphoto30.wdp"/><Relationship Id="rId4" Type="http://schemas.openxmlformats.org/officeDocument/2006/relationships/image" Target="../media/image25.png"/><Relationship Id="rId9" Type="http://schemas.microsoft.com/office/2007/relationships/hdphoto" Target="../media/hdphoto25.wdp"/><Relationship Id="rId14" Type="http://schemas.openxmlformats.org/officeDocument/2006/relationships/image" Target="../media/image30.pn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39.wdp"/><Relationship Id="rId18" Type="http://schemas.openxmlformats.org/officeDocument/2006/relationships/image" Target="../media/image44.png"/><Relationship Id="rId3" Type="http://schemas.microsoft.com/office/2007/relationships/hdphoto" Target="../media/hdphoto34.wdp"/><Relationship Id="rId7" Type="http://schemas.microsoft.com/office/2007/relationships/hdphoto" Target="../media/hdphoto36.wdp"/><Relationship Id="rId12" Type="http://schemas.openxmlformats.org/officeDocument/2006/relationships/image" Target="../media/image41.png"/><Relationship Id="rId17" Type="http://schemas.microsoft.com/office/2007/relationships/hdphoto" Target="../media/hdphoto41.wdp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microsoft.com/office/2007/relationships/hdphoto" Target="../media/hdphoto38.wdp"/><Relationship Id="rId5" Type="http://schemas.microsoft.com/office/2007/relationships/hdphoto" Target="../media/hdphoto35.wdp"/><Relationship Id="rId15" Type="http://schemas.microsoft.com/office/2007/relationships/hdphoto" Target="../media/hdphoto40.wdp"/><Relationship Id="rId10" Type="http://schemas.openxmlformats.org/officeDocument/2006/relationships/image" Target="../media/image40.png"/><Relationship Id="rId19" Type="http://schemas.microsoft.com/office/2007/relationships/hdphoto" Target="../media/hdphoto42.wdp"/><Relationship Id="rId4" Type="http://schemas.openxmlformats.org/officeDocument/2006/relationships/image" Target="../media/image37.png"/><Relationship Id="rId9" Type="http://schemas.microsoft.com/office/2007/relationships/hdphoto" Target="../media/hdphoto37.wdp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7561263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62" b="94112" l="9787" r="89837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212" y="1205229"/>
            <a:ext cx="3315970" cy="8688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/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8" b="98615" l="499" r="9813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" t="2421" r="2745" b="3959"/>
          <a:stretch/>
        </p:blipFill>
        <p:spPr bwMode="auto">
          <a:xfrm>
            <a:off x="3473132" y="5604509"/>
            <a:ext cx="3164840" cy="308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/>
          <p:nvPr/>
        </p:nvPicPr>
        <p:blipFill rotWithShape="1">
          <a:blip r:embed="rId6" cstate="print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" b="98841" l="344" r="100000">
                        <a14:foregroundMark x1="27835" y1="76185" x2="12027" y2="88620"/>
                        <a14:foregroundMark x1="62199" y1="87144" x2="50172" y2="94731"/>
                        <a14:foregroundMark x1="81100" y1="87671" x2="62199" y2="91570"/>
                        <a14:foregroundMark x1="50172" y1="89146" x2="49485" y2="92308"/>
                        <a14:foregroundMark x1="51890" y1="95258" x2="39863" y2="95996"/>
                        <a14:foregroundMark x1="86942" y1="83246" x2="92440" y2="84721"/>
                        <a14:foregroundMark x1="19931" y1="79663" x2="12027" y2="82824"/>
                        <a14:backgroundMark x1="33333" y1="38145" x2="38144" y2="60379"/>
                        <a14:backgroundMark x1="60481" y1="56691" x2="60481" y2="65437"/>
                        <a14:backgroundMark x1="88316" y1="66491" x2="89347" y2="74710"/>
                        <a14:backgroundMark x1="92440" y1="77450" x2="95533" y2="88936"/>
                        <a14:backgroundMark x1="73196" y1="83772" x2="73196" y2="83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7" t="3245" r="4509" b="2322"/>
          <a:stretch/>
        </p:blipFill>
        <p:spPr bwMode="auto">
          <a:xfrm>
            <a:off x="3960812" y="1880869"/>
            <a:ext cx="1066800" cy="3723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feld 4149"/>
          <p:cNvSpPr txBox="1"/>
          <p:nvPr/>
        </p:nvSpPr>
        <p:spPr>
          <a:xfrm>
            <a:off x="1025207" y="7352664"/>
            <a:ext cx="210185" cy="3219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de-DE" sz="1200" spc="-20">
                <a:solidFill>
                  <a:srgbClr val="FFFFFF"/>
                </a:solidFill>
                <a:effectLst/>
                <a:latin typeface="Corbel"/>
                <a:ea typeface="Calibri"/>
                <a:cs typeface="Times New Roman"/>
              </a:rPr>
              <a:t>1</a:t>
            </a:r>
            <a:endParaRPr lang="de-DE" sz="1200" spc="-20">
              <a:solidFill>
                <a:srgbClr val="0D0D0D"/>
              </a:solidFill>
              <a:effectLst/>
              <a:latin typeface="Garamond"/>
              <a:ea typeface="Calibri"/>
              <a:cs typeface="Times New Roman"/>
            </a:endParaRPr>
          </a:p>
        </p:txBody>
      </p:sp>
      <p:sp>
        <p:nvSpPr>
          <p:cNvPr id="11" name="Textfeld 4150"/>
          <p:cNvSpPr txBox="1"/>
          <p:nvPr/>
        </p:nvSpPr>
        <p:spPr>
          <a:xfrm>
            <a:off x="5227002" y="4352924"/>
            <a:ext cx="289560" cy="3219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de-DE" sz="1200" spc="-20">
                <a:solidFill>
                  <a:srgbClr val="FFFFFF"/>
                </a:solidFill>
                <a:effectLst/>
                <a:latin typeface="Corbel"/>
                <a:ea typeface="Calibri"/>
                <a:cs typeface="Times New Roman"/>
              </a:rPr>
              <a:t>2</a:t>
            </a:r>
            <a:endParaRPr lang="de-DE" sz="1200" spc="-20">
              <a:solidFill>
                <a:srgbClr val="0D0D0D"/>
              </a:solidFill>
              <a:effectLst/>
              <a:latin typeface="Garamond"/>
              <a:ea typeface="Calibri"/>
              <a:cs typeface="Times New Roman"/>
            </a:endParaRPr>
          </a:p>
        </p:txBody>
      </p:sp>
      <p:sp>
        <p:nvSpPr>
          <p:cNvPr id="12" name="Textfeld 4153"/>
          <p:cNvSpPr txBox="1"/>
          <p:nvPr/>
        </p:nvSpPr>
        <p:spPr>
          <a:xfrm>
            <a:off x="6241732" y="6696709"/>
            <a:ext cx="289560" cy="3219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de-DE" sz="1200" spc="-20">
                <a:solidFill>
                  <a:srgbClr val="FFFFFF"/>
                </a:solidFill>
                <a:effectLst/>
                <a:latin typeface="Corbel"/>
                <a:ea typeface="Calibri"/>
                <a:cs typeface="Times New Roman"/>
              </a:rPr>
              <a:t>3</a:t>
            </a:r>
            <a:endParaRPr lang="de-DE" sz="1200" spc="-20">
              <a:solidFill>
                <a:srgbClr val="0D0D0D"/>
              </a:solidFill>
              <a:effectLst/>
              <a:latin typeface="Garamond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4770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837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98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517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994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000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522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797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774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386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020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/>
          <p:cNvSpPr/>
          <p:nvPr/>
        </p:nvSpPr>
        <p:spPr>
          <a:xfrm>
            <a:off x="0" y="0"/>
            <a:ext cx="7561263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0" name="Gruppieren 29"/>
          <p:cNvGrpSpPr/>
          <p:nvPr/>
        </p:nvGrpSpPr>
        <p:grpSpPr>
          <a:xfrm>
            <a:off x="790734" y="1454121"/>
            <a:ext cx="5979795" cy="7747000"/>
            <a:chOff x="790734" y="1898967"/>
            <a:chExt cx="5979795" cy="7747000"/>
          </a:xfrm>
        </p:grpSpPr>
        <p:grpSp>
          <p:nvGrpSpPr>
            <p:cNvPr id="2" name="Gruppieren 1"/>
            <p:cNvGrpSpPr/>
            <p:nvPr/>
          </p:nvGrpSpPr>
          <p:grpSpPr>
            <a:xfrm>
              <a:off x="815499" y="2478722"/>
              <a:ext cx="1050290" cy="1618615"/>
              <a:chOff x="0" y="0"/>
              <a:chExt cx="1050324" cy="1618769"/>
            </a:xfrm>
          </p:grpSpPr>
          <p:pic>
            <p:nvPicPr>
              <p:cNvPr id="28" name="Grafik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1186" r="100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0"/>
                <a:ext cx="1050324" cy="92675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9" name="Textfeld 155"/>
              <p:cNvSpPr txBox="1"/>
              <p:nvPr/>
            </p:nvSpPr>
            <p:spPr>
              <a:xfrm>
                <a:off x="420129" y="1297459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1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3" name="Gruppieren 2"/>
            <p:cNvGrpSpPr/>
            <p:nvPr/>
          </p:nvGrpSpPr>
          <p:grpSpPr>
            <a:xfrm>
              <a:off x="2569369" y="2120582"/>
              <a:ext cx="1605915" cy="1976755"/>
              <a:chOff x="0" y="0"/>
              <a:chExt cx="1606378" cy="1977115"/>
            </a:xfrm>
          </p:grpSpPr>
          <p:pic>
            <p:nvPicPr>
              <p:cNvPr id="26" name="Grafik 2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0"/>
                <a:ext cx="1606378" cy="164344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7" name="Textfeld 156"/>
              <p:cNvSpPr txBox="1"/>
              <p:nvPr/>
            </p:nvSpPr>
            <p:spPr>
              <a:xfrm>
                <a:off x="704335" y="1655805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2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4" name="Gruppieren 3"/>
            <p:cNvGrpSpPr/>
            <p:nvPr/>
          </p:nvGrpSpPr>
          <p:grpSpPr>
            <a:xfrm>
              <a:off x="4682649" y="1898967"/>
              <a:ext cx="2026285" cy="2199005"/>
              <a:chOff x="0" y="0"/>
              <a:chExt cx="2026509" cy="2199537"/>
            </a:xfrm>
          </p:grpSpPr>
          <p:pic>
            <p:nvPicPr>
              <p:cNvPr id="24" name="Grafik 2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0"/>
                <a:ext cx="2026509" cy="210064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5" name="Textfeld 157"/>
              <p:cNvSpPr txBox="1"/>
              <p:nvPr/>
            </p:nvSpPr>
            <p:spPr>
              <a:xfrm>
                <a:off x="716692" y="1878227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3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5" name="Gruppieren 4"/>
            <p:cNvGrpSpPr/>
            <p:nvPr/>
          </p:nvGrpSpPr>
          <p:grpSpPr>
            <a:xfrm>
              <a:off x="790734" y="5037137"/>
              <a:ext cx="1087120" cy="1717039"/>
              <a:chOff x="0" y="0"/>
              <a:chExt cx="1087395" cy="1717624"/>
            </a:xfrm>
          </p:grpSpPr>
          <p:pic>
            <p:nvPicPr>
              <p:cNvPr id="22" name="Grafik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0"/>
                <a:ext cx="1087395" cy="96382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3" name="Textfeld 158"/>
              <p:cNvSpPr txBox="1"/>
              <p:nvPr/>
            </p:nvSpPr>
            <p:spPr>
              <a:xfrm>
                <a:off x="444843" y="1396314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4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6" name="Gruppieren 5"/>
            <p:cNvGrpSpPr/>
            <p:nvPr/>
          </p:nvGrpSpPr>
          <p:grpSpPr>
            <a:xfrm>
              <a:off x="2656364" y="4863782"/>
              <a:ext cx="1420495" cy="1877696"/>
              <a:chOff x="0" y="0"/>
              <a:chExt cx="1421027" cy="1878261"/>
            </a:xfrm>
          </p:grpSpPr>
          <p:pic>
            <p:nvPicPr>
              <p:cNvPr id="20" name="Grafik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0"/>
                <a:ext cx="1421027" cy="132217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1" name="Textfeld 159"/>
              <p:cNvSpPr txBox="1"/>
              <p:nvPr/>
            </p:nvSpPr>
            <p:spPr>
              <a:xfrm>
                <a:off x="617838" y="1556951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5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7" name="Gruppieren 6"/>
            <p:cNvGrpSpPr/>
            <p:nvPr/>
          </p:nvGrpSpPr>
          <p:grpSpPr>
            <a:xfrm>
              <a:off x="4719479" y="4691062"/>
              <a:ext cx="1964690" cy="2063114"/>
              <a:chOff x="0" y="0"/>
              <a:chExt cx="1964724" cy="2063613"/>
            </a:xfrm>
          </p:grpSpPr>
          <p:pic>
            <p:nvPicPr>
              <p:cNvPr id="18" name="Grafik 1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0"/>
                <a:ext cx="1964724" cy="166816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" name="Textfeld 160"/>
              <p:cNvSpPr txBox="1"/>
              <p:nvPr/>
            </p:nvSpPr>
            <p:spPr>
              <a:xfrm>
                <a:off x="679621" y="1742303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6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8" name="Gruppieren 7"/>
            <p:cNvGrpSpPr/>
            <p:nvPr/>
          </p:nvGrpSpPr>
          <p:grpSpPr>
            <a:xfrm>
              <a:off x="790734" y="7730807"/>
              <a:ext cx="1099185" cy="1915160"/>
              <a:chOff x="0" y="0"/>
              <a:chExt cx="1099751" cy="1915332"/>
            </a:xfrm>
          </p:grpSpPr>
          <p:pic>
            <p:nvPicPr>
              <p:cNvPr id="16" name="Grafik 1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0"/>
                <a:ext cx="1099751" cy="102561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7" name="Textfeld 161"/>
              <p:cNvSpPr txBox="1"/>
              <p:nvPr/>
            </p:nvSpPr>
            <p:spPr>
              <a:xfrm>
                <a:off x="444843" y="1594022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7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9" name="Gruppieren 8"/>
            <p:cNvGrpSpPr/>
            <p:nvPr/>
          </p:nvGrpSpPr>
          <p:grpSpPr>
            <a:xfrm>
              <a:off x="2693194" y="7606982"/>
              <a:ext cx="1322070" cy="2038350"/>
              <a:chOff x="0" y="0"/>
              <a:chExt cx="1322173" cy="2038899"/>
            </a:xfrm>
          </p:grpSpPr>
          <p:pic>
            <p:nvPicPr>
              <p:cNvPr id="14" name="Grafik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0"/>
                <a:ext cx="1322173" cy="128510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5" name="Textfeld 162"/>
              <p:cNvSpPr txBox="1"/>
              <p:nvPr/>
            </p:nvSpPr>
            <p:spPr>
              <a:xfrm>
                <a:off x="580767" y="1717589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8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10" name="Gruppieren 9"/>
            <p:cNvGrpSpPr/>
            <p:nvPr/>
          </p:nvGrpSpPr>
          <p:grpSpPr>
            <a:xfrm>
              <a:off x="4621054" y="7273607"/>
              <a:ext cx="2149475" cy="2372360"/>
              <a:chOff x="0" y="0"/>
              <a:chExt cx="2150075" cy="2372532"/>
            </a:xfrm>
          </p:grpSpPr>
          <p:pic>
            <p:nvPicPr>
              <p:cNvPr id="12" name="Grafik 11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0"/>
                <a:ext cx="2150075" cy="192765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3" name="Textfeld 163"/>
              <p:cNvSpPr txBox="1"/>
              <p:nvPr/>
            </p:nvSpPr>
            <p:spPr>
              <a:xfrm>
                <a:off x="778475" y="2051222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9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669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251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376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160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508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761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0" y="0"/>
            <a:ext cx="7561263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/>
          <p:nvPr/>
        </p:nvPicPr>
        <p:blipFill>
          <a:blip r:embed="rId2" cstate="print">
            <a:clrChange>
              <a:clrFrom>
                <a:srgbClr val="0C0606"/>
              </a:clrFrom>
              <a:clrTo>
                <a:srgbClr val="0C06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447887" y="187439"/>
            <a:ext cx="2000885" cy="3221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/>
          <p:cNvPicPr/>
          <p:nvPr/>
        </p:nvPicPr>
        <p:blipFill rotWithShape="1"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22" b="2113"/>
          <a:stretch/>
        </p:blipFill>
        <p:spPr bwMode="auto">
          <a:xfrm rot="19146389">
            <a:off x="1078318" y="6183188"/>
            <a:ext cx="1890395" cy="4779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/>
          <p:cNvPicPr/>
          <p:nvPr/>
        </p:nvPicPr>
        <p:blipFill>
          <a:blip r:embed="rId6" cstate="print">
            <a:clrChange>
              <a:clrFrom>
                <a:srgbClr val="030305"/>
              </a:clrFrom>
              <a:clrTo>
                <a:srgbClr val="03030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75">
            <a:off x="2765112" y="2366485"/>
            <a:ext cx="1980565" cy="5419090"/>
          </a:xfrm>
          <a:prstGeom prst="rect">
            <a:avLst/>
          </a:prstGeom>
        </p:spPr>
      </p:pic>
      <p:sp>
        <p:nvSpPr>
          <p:cNvPr id="5" name="Textfeld 164"/>
          <p:cNvSpPr txBox="1"/>
          <p:nvPr/>
        </p:nvSpPr>
        <p:spPr>
          <a:xfrm>
            <a:off x="2558189" y="987584"/>
            <a:ext cx="289560" cy="3219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de-DE" sz="1200" spc="-20">
                <a:solidFill>
                  <a:srgbClr val="FFFFFF"/>
                </a:solidFill>
                <a:effectLst/>
                <a:latin typeface="Corbel"/>
                <a:ea typeface="Calibri"/>
                <a:cs typeface="Times New Roman"/>
              </a:rPr>
              <a:t>1</a:t>
            </a:r>
            <a:endParaRPr lang="de-DE" sz="1200" spc="-20">
              <a:solidFill>
                <a:srgbClr val="0D0D0D"/>
              </a:solidFill>
              <a:effectLst/>
              <a:latin typeface="Garamond"/>
              <a:ea typeface="Calibri"/>
              <a:cs typeface="Times New Roman"/>
            </a:endParaRPr>
          </a:p>
        </p:txBody>
      </p:sp>
      <p:sp>
        <p:nvSpPr>
          <p:cNvPr id="6" name="Textfeld 166"/>
          <p:cNvSpPr txBox="1"/>
          <p:nvPr/>
        </p:nvSpPr>
        <p:spPr>
          <a:xfrm>
            <a:off x="3379122" y="3902002"/>
            <a:ext cx="289560" cy="3219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de-DE" sz="1200" spc="-20">
                <a:solidFill>
                  <a:srgbClr val="FFFFFF"/>
                </a:solidFill>
                <a:effectLst/>
                <a:latin typeface="Corbel"/>
                <a:ea typeface="Calibri"/>
                <a:cs typeface="Times New Roman"/>
              </a:rPr>
              <a:t>4</a:t>
            </a:r>
            <a:endParaRPr lang="de-DE" sz="1200" spc="-20">
              <a:solidFill>
                <a:srgbClr val="0D0D0D"/>
              </a:solidFill>
              <a:effectLst/>
              <a:latin typeface="Garamond"/>
              <a:ea typeface="Calibri"/>
              <a:cs typeface="Times New Roman"/>
            </a:endParaRPr>
          </a:p>
        </p:txBody>
      </p:sp>
      <p:pic>
        <p:nvPicPr>
          <p:cNvPr id="8" name="Grafik 7"/>
          <p:cNvPicPr/>
          <p:nvPr/>
        </p:nvPicPr>
        <p:blipFill rotWithShape="1">
          <a:blip r:embed="rId8" cstate="print">
            <a:clrChange>
              <a:clrFrom>
                <a:srgbClr val="030305"/>
              </a:clrFrom>
              <a:clrTo>
                <a:srgbClr val="03030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88" r="40" b="6216"/>
          <a:stretch/>
        </p:blipFill>
        <p:spPr>
          <a:xfrm rot="21318456">
            <a:off x="1244861" y="3146166"/>
            <a:ext cx="1473200" cy="4498340"/>
          </a:xfrm>
          <a:prstGeom prst="rect">
            <a:avLst/>
          </a:prstGeom>
        </p:spPr>
      </p:pic>
      <p:sp>
        <p:nvSpPr>
          <p:cNvPr id="9" name="Textfeld 175"/>
          <p:cNvSpPr txBox="1"/>
          <p:nvPr/>
        </p:nvSpPr>
        <p:spPr>
          <a:xfrm>
            <a:off x="2058436" y="4833935"/>
            <a:ext cx="289560" cy="3219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de-DE" sz="1200" spc="-20" dirty="0">
                <a:solidFill>
                  <a:srgbClr val="FFFFFF"/>
                </a:solidFill>
                <a:effectLst/>
                <a:latin typeface="Corbel"/>
                <a:ea typeface="Calibri"/>
                <a:cs typeface="Times New Roman"/>
              </a:rPr>
              <a:t>6</a:t>
            </a:r>
            <a:endParaRPr lang="de-DE" sz="1200" spc="-20" dirty="0">
              <a:solidFill>
                <a:srgbClr val="0D0D0D"/>
              </a:solidFill>
              <a:effectLst/>
              <a:latin typeface="Garamond"/>
              <a:ea typeface="Calibri"/>
              <a:cs typeface="Times New Roman"/>
            </a:endParaRPr>
          </a:p>
        </p:txBody>
      </p:sp>
      <p:pic>
        <p:nvPicPr>
          <p:cNvPr id="10" name="Grafik 9"/>
          <p:cNvPicPr/>
          <p:nvPr/>
        </p:nvPicPr>
        <p:blipFill>
          <a:blip r:embed="rId10" cstate="print">
            <a:clrChange>
              <a:clrFrom>
                <a:srgbClr val="090909"/>
              </a:clrFrom>
              <a:clrTo>
                <a:srgbClr val="09090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5" y="3333309"/>
            <a:ext cx="1694180" cy="6858000"/>
          </a:xfrm>
          <a:prstGeom prst="rect">
            <a:avLst/>
          </a:prstGeom>
        </p:spPr>
      </p:pic>
      <p:sp>
        <p:nvSpPr>
          <p:cNvPr id="11" name="Textfeld 176"/>
          <p:cNvSpPr txBox="1"/>
          <p:nvPr/>
        </p:nvSpPr>
        <p:spPr>
          <a:xfrm>
            <a:off x="6012740" y="5138614"/>
            <a:ext cx="289560" cy="3219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de-DE" sz="1200" spc="-20">
                <a:solidFill>
                  <a:srgbClr val="FFFFFF"/>
                </a:solidFill>
                <a:effectLst/>
                <a:latin typeface="Corbel"/>
                <a:ea typeface="Calibri"/>
                <a:cs typeface="Times New Roman"/>
              </a:rPr>
              <a:t>5</a:t>
            </a:r>
            <a:endParaRPr lang="de-DE" sz="1200" spc="-20">
              <a:solidFill>
                <a:srgbClr val="0D0D0D"/>
              </a:solidFill>
              <a:effectLst/>
              <a:latin typeface="Garamond"/>
              <a:ea typeface="Calibri"/>
              <a:cs typeface="Times New Roman"/>
            </a:endParaRPr>
          </a:p>
        </p:txBody>
      </p:sp>
      <p:pic>
        <p:nvPicPr>
          <p:cNvPr id="12" name="Grafik 11"/>
          <p:cNvPicPr/>
          <p:nvPr/>
        </p:nvPicPr>
        <p:blipFill>
          <a:blip r:embed="rId1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60" y="7870384"/>
            <a:ext cx="1171575" cy="1868170"/>
          </a:xfrm>
          <a:prstGeom prst="rect">
            <a:avLst/>
          </a:prstGeom>
        </p:spPr>
      </p:pic>
      <p:sp>
        <p:nvSpPr>
          <p:cNvPr id="13" name="Textfeld 178"/>
          <p:cNvSpPr txBox="1"/>
          <p:nvPr/>
        </p:nvSpPr>
        <p:spPr>
          <a:xfrm>
            <a:off x="5300905" y="8412039"/>
            <a:ext cx="288925" cy="3219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de-DE" sz="1200" spc="-20">
                <a:solidFill>
                  <a:srgbClr val="FFFFFF"/>
                </a:solidFill>
                <a:effectLst/>
                <a:latin typeface="Corbel"/>
                <a:ea typeface="Calibri"/>
                <a:cs typeface="Times New Roman"/>
              </a:rPr>
              <a:t>7</a:t>
            </a:r>
            <a:endParaRPr lang="de-DE" sz="1200" spc="-20">
              <a:solidFill>
                <a:srgbClr val="0D0D0D"/>
              </a:solidFill>
              <a:effectLst/>
              <a:latin typeface="Garamond"/>
              <a:ea typeface="Calibri"/>
              <a:cs typeface="Times New Roman"/>
            </a:endParaRPr>
          </a:p>
        </p:txBody>
      </p:sp>
      <p:pic>
        <p:nvPicPr>
          <p:cNvPr id="14" name="Grafik 13"/>
          <p:cNvPicPr/>
          <p:nvPr/>
        </p:nvPicPr>
        <p:blipFill rotWithShape="1">
          <a:blip r:embed="rId14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1" r="64" b="23845"/>
          <a:stretch/>
        </p:blipFill>
        <p:spPr>
          <a:xfrm>
            <a:off x="4591846" y="514929"/>
            <a:ext cx="1097280" cy="3562350"/>
          </a:xfrm>
          <a:prstGeom prst="rect">
            <a:avLst/>
          </a:prstGeom>
        </p:spPr>
      </p:pic>
      <p:sp>
        <p:nvSpPr>
          <p:cNvPr id="15" name="Textfeld 165"/>
          <p:cNvSpPr txBox="1"/>
          <p:nvPr/>
        </p:nvSpPr>
        <p:spPr>
          <a:xfrm>
            <a:off x="5365675" y="1637145"/>
            <a:ext cx="289560" cy="3219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de-DE" sz="1200" spc="-20" dirty="0">
                <a:solidFill>
                  <a:srgbClr val="FFFFFF"/>
                </a:solidFill>
                <a:effectLst/>
                <a:latin typeface="Corbel"/>
                <a:ea typeface="Calibri"/>
                <a:cs typeface="Times New Roman"/>
              </a:rPr>
              <a:t>2</a:t>
            </a:r>
            <a:endParaRPr lang="de-DE" sz="1200" spc="-20" dirty="0">
              <a:solidFill>
                <a:srgbClr val="0D0D0D"/>
              </a:solidFill>
              <a:effectLst/>
              <a:latin typeface="Garamond"/>
              <a:ea typeface="Calibri"/>
              <a:cs typeface="Times New Roman"/>
            </a:endParaRPr>
          </a:p>
        </p:txBody>
      </p:sp>
      <p:sp>
        <p:nvSpPr>
          <p:cNvPr id="7" name="Textfeld 174"/>
          <p:cNvSpPr txBox="1"/>
          <p:nvPr/>
        </p:nvSpPr>
        <p:spPr>
          <a:xfrm>
            <a:off x="1768876" y="7682617"/>
            <a:ext cx="289560" cy="3219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de-DE" sz="1200" spc="-20" dirty="0">
                <a:solidFill>
                  <a:srgbClr val="FFFFFF"/>
                </a:solidFill>
                <a:effectLst/>
                <a:latin typeface="Corbel"/>
                <a:ea typeface="Calibri"/>
                <a:cs typeface="Times New Roman"/>
              </a:rPr>
              <a:t>3</a:t>
            </a:r>
            <a:endParaRPr lang="de-DE" sz="1200" spc="-20" dirty="0">
              <a:solidFill>
                <a:srgbClr val="0D0D0D"/>
              </a:solidFill>
              <a:effectLst/>
              <a:latin typeface="Garamond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6470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hteck 56"/>
          <p:cNvSpPr/>
          <p:nvPr/>
        </p:nvSpPr>
        <p:spPr>
          <a:xfrm>
            <a:off x="0" y="0"/>
            <a:ext cx="7561263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0" name="Gruppieren 29"/>
          <p:cNvGrpSpPr>
            <a:grpSpLocks noChangeAspect="1"/>
          </p:cNvGrpSpPr>
          <p:nvPr/>
        </p:nvGrpSpPr>
        <p:grpSpPr>
          <a:xfrm>
            <a:off x="180231" y="818295"/>
            <a:ext cx="7200799" cy="8666519"/>
            <a:chOff x="0" y="-1"/>
            <a:chExt cx="6086469" cy="7325368"/>
          </a:xfrm>
        </p:grpSpPr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1276" y="247135"/>
              <a:ext cx="5436973" cy="698156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2" name="Gruppieren 31"/>
            <p:cNvGrpSpPr/>
            <p:nvPr/>
          </p:nvGrpSpPr>
          <p:grpSpPr>
            <a:xfrm>
              <a:off x="0" y="-1"/>
              <a:ext cx="6086469" cy="7325368"/>
              <a:chOff x="0" y="0"/>
              <a:chExt cx="6086511" cy="7325959"/>
            </a:xfrm>
          </p:grpSpPr>
          <p:sp>
            <p:nvSpPr>
              <p:cNvPr id="33" name="Textfeld 186"/>
              <p:cNvSpPr txBox="1"/>
              <p:nvPr/>
            </p:nvSpPr>
            <p:spPr>
              <a:xfrm>
                <a:off x="2191109" y="7004649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1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34" name="Textfeld 187"/>
              <p:cNvSpPr txBox="1"/>
              <p:nvPr/>
            </p:nvSpPr>
            <p:spPr>
              <a:xfrm>
                <a:off x="1466490" y="6607834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2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35" name="Textfeld 188"/>
              <p:cNvSpPr txBox="1"/>
              <p:nvPr/>
            </p:nvSpPr>
            <p:spPr>
              <a:xfrm>
                <a:off x="724619" y="6055744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3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36" name="Textfeld 189"/>
              <p:cNvSpPr txBox="1"/>
              <p:nvPr/>
            </p:nvSpPr>
            <p:spPr>
              <a:xfrm>
                <a:off x="293298" y="5262114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4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37" name="Textfeld 190"/>
              <p:cNvSpPr txBox="1"/>
              <p:nvPr/>
            </p:nvSpPr>
            <p:spPr>
              <a:xfrm>
                <a:off x="103517" y="4382219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5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38" name="Textfeld 191"/>
              <p:cNvSpPr txBox="1"/>
              <p:nvPr/>
            </p:nvSpPr>
            <p:spPr>
              <a:xfrm>
                <a:off x="0" y="3467819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6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39" name="Textfeld 8221"/>
              <p:cNvSpPr txBox="1"/>
              <p:nvPr/>
            </p:nvSpPr>
            <p:spPr>
              <a:xfrm>
                <a:off x="17253" y="2587925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7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40" name="Textfeld 8222"/>
              <p:cNvSpPr txBox="1"/>
              <p:nvPr/>
            </p:nvSpPr>
            <p:spPr>
              <a:xfrm>
                <a:off x="276045" y="1742536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8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41" name="Textfeld 8223"/>
              <p:cNvSpPr txBox="1"/>
              <p:nvPr/>
            </p:nvSpPr>
            <p:spPr>
              <a:xfrm>
                <a:off x="759124" y="931653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9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42" name="Textfeld 8224"/>
              <p:cNvSpPr txBox="1"/>
              <p:nvPr/>
            </p:nvSpPr>
            <p:spPr>
              <a:xfrm>
                <a:off x="1483743" y="362310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10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43" name="Textfeld 8225"/>
              <p:cNvSpPr txBox="1"/>
              <p:nvPr/>
            </p:nvSpPr>
            <p:spPr>
              <a:xfrm>
                <a:off x="2346385" y="34506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11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44" name="Textfeld 8226"/>
              <p:cNvSpPr txBox="1"/>
              <p:nvPr/>
            </p:nvSpPr>
            <p:spPr>
              <a:xfrm>
                <a:off x="3191773" y="0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12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45" name="Textfeld 8227"/>
              <p:cNvSpPr txBox="1"/>
              <p:nvPr/>
            </p:nvSpPr>
            <p:spPr>
              <a:xfrm>
                <a:off x="4071668" y="276046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13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46" name="Textfeld 8235"/>
              <p:cNvSpPr txBox="1"/>
              <p:nvPr/>
            </p:nvSpPr>
            <p:spPr>
              <a:xfrm>
                <a:off x="4830792" y="793630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14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47" name="Textfeld 256"/>
              <p:cNvSpPr txBox="1"/>
              <p:nvPr/>
            </p:nvSpPr>
            <p:spPr>
              <a:xfrm>
                <a:off x="5348377" y="1621766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15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48" name="Textfeld 266"/>
              <p:cNvSpPr txBox="1"/>
              <p:nvPr/>
            </p:nvSpPr>
            <p:spPr>
              <a:xfrm>
                <a:off x="5676181" y="2449902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16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49" name="Textfeld 269"/>
              <p:cNvSpPr txBox="1"/>
              <p:nvPr/>
            </p:nvSpPr>
            <p:spPr>
              <a:xfrm>
                <a:off x="5796951" y="3243532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17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50" name="Textfeld 270"/>
              <p:cNvSpPr txBox="1"/>
              <p:nvPr/>
            </p:nvSpPr>
            <p:spPr>
              <a:xfrm>
                <a:off x="5762445" y="3985404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18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51" name="Textfeld 271"/>
              <p:cNvSpPr txBox="1"/>
              <p:nvPr/>
            </p:nvSpPr>
            <p:spPr>
              <a:xfrm>
                <a:off x="5641675" y="4675517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19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52" name="Textfeld 272"/>
              <p:cNvSpPr txBox="1"/>
              <p:nvPr/>
            </p:nvSpPr>
            <p:spPr>
              <a:xfrm>
                <a:off x="5417388" y="5279366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20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53" name="Textfeld 273"/>
              <p:cNvSpPr txBox="1"/>
              <p:nvPr/>
            </p:nvSpPr>
            <p:spPr>
              <a:xfrm>
                <a:off x="5124090" y="5848710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21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54" name="Textfeld 274"/>
              <p:cNvSpPr txBox="1"/>
              <p:nvPr/>
            </p:nvSpPr>
            <p:spPr>
              <a:xfrm>
                <a:off x="4744528" y="6280030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22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55" name="Textfeld 275"/>
              <p:cNvSpPr txBox="1"/>
              <p:nvPr/>
            </p:nvSpPr>
            <p:spPr>
              <a:xfrm>
                <a:off x="4175185" y="6797615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23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  <p:sp>
            <p:nvSpPr>
              <p:cNvPr id="56" name="Textfeld 276"/>
              <p:cNvSpPr txBox="1"/>
              <p:nvPr/>
            </p:nvSpPr>
            <p:spPr>
              <a:xfrm>
                <a:off x="3433313" y="7004649"/>
                <a:ext cx="289560" cy="3213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45720" rIns="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DE" sz="1200" spc="-20">
                    <a:solidFill>
                      <a:srgbClr val="FFFFFF"/>
                    </a:solidFill>
                    <a:effectLst/>
                    <a:latin typeface="Corbel"/>
                    <a:ea typeface="Calibri"/>
                    <a:cs typeface="Times New Roman"/>
                  </a:rPr>
                  <a:t>24</a:t>
                </a:r>
                <a:endParaRPr lang="de-DE" sz="1200" spc="-20">
                  <a:solidFill>
                    <a:srgbClr val="0D0D0D"/>
                  </a:solidFill>
                  <a:effectLst/>
                  <a:latin typeface="Garamond"/>
                  <a:ea typeface="Calibri"/>
                  <a:cs typeface="Times New Roman"/>
                </a:endParaRPr>
              </a:p>
            </p:txBody>
          </p:sp>
        </p:grpSp>
      </p:grpSp>
      <p:sp>
        <p:nvSpPr>
          <p:cNvPr id="4" name="Ellipse 3"/>
          <p:cNvSpPr/>
          <p:nvPr/>
        </p:nvSpPr>
        <p:spPr>
          <a:xfrm>
            <a:off x="6847720" y="8730952"/>
            <a:ext cx="255052" cy="100143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741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7561263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30200"/>
              </a:clrFrom>
              <a:clrTo>
                <a:srgbClr val="0302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1" b="100000" l="536" r="100000">
                        <a14:foregroundMark x1="17256" y1="28648" x2="28939" y2="38256"/>
                        <a14:foregroundMark x1="31940" y1="41815" x2="31940" y2="40036"/>
                        <a14:foregroundMark x1="28081" y1="43950" x2="26152" y2="50534"/>
                        <a14:foregroundMark x1="21329" y1="69751" x2="23044" y2="64947"/>
                        <a14:foregroundMark x1="17042" y1="74377" x2="22722" y2="75801"/>
                        <a14:foregroundMark x1="31940" y1="85409" x2="35906" y2="85231"/>
                        <a14:foregroundMark x1="32476" y1="83808" x2="33333" y2="82562"/>
                        <a14:foregroundMark x1="31618" y1="86299" x2="35906" y2="86299"/>
                        <a14:foregroundMark x1="30761" y1="88078" x2="33655" y2="88256"/>
                        <a14:foregroundMark x1="49196" y1="57295" x2="56270" y2="84520"/>
                        <a14:foregroundMark x1="51661" y1="76690" x2="52626" y2="75445"/>
                        <a14:foregroundMark x1="60557" y1="83986" x2="62272" y2="82562"/>
                        <a14:foregroundMark x1="77063" y1="93060" x2="78135" y2="91103"/>
                        <a14:foregroundMark x1="80707" y1="93950" x2="82101" y2="94840"/>
                        <a14:foregroundMark x1="80707" y1="95374" x2="82208" y2="95374"/>
                        <a14:foregroundMark x1="77599" y1="97153" x2="78457" y2="97865"/>
                        <a14:foregroundMark x1="10075" y1="17082" x2="4930" y2="27224"/>
                        <a14:foregroundMark x1="5788" y1="30605" x2="7395" y2="40569"/>
                        <a14:foregroundMark x1="8253" y1="36121" x2="15434" y2="30071"/>
                        <a14:foregroundMark x1="4073" y1="74911" x2="14684" y2="93416"/>
                        <a14:foregroundMark x1="17042" y1="95907" x2="19185" y2="95730"/>
                        <a14:foregroundMark x1="17578" y1="91637" x2="20043" y2="90747"/>
                        <a14:foregroundMark x1="21543" y1="93416" x2="22079" y2="92171"/>
                        <a14:foregroundMark x1="21008" y1="94840" x2="21758" y2="95018"/>
                        <a14:foregroundMark x1="5145" y1="75445" x2="7824" y2="74733"/>
                        <a14:foregroundMark x1="61844" y1="85409" x2="64416" y2="85409"/>
                        <a14:foregroundMark x1="64094" y1="88612" x2="65488" y2="88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3" y="5587704"/>
            <a:ext cx="4476176" cy="269552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10103"/>
              </a:clrFrom>
              <a:clrTo>
                <a:srgbClr val="01010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03" y="8193783"/>
            <a:ext cx="1529934" cy="171247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" b="99773" l="0" r="100000">
                        <a14:foregroundMark x1="46909" y1="52661" x2="64582" y2="51755"/>
                        <a14:foregroundMark x1="67927" y1="45413" x2="69745" y2="41563"/>
                        <a14:foregroundMark x1="34473" y1="45753" x2="36000" y2="33296"/>
                        <a14:foregroundMark x1="86036" y1="38392" x2="89964" y2="39185"/>
                        <a14:foregroundMark x1="81164" y1="25481" x2="83491" y2="29785"/>
                        <a14:foregroundMark x1="95418" y1="41450" x2="94182" y2="47339"/>
                        <a14:foregroundMark x1="86473" y1="52435" x2="91491" y2="50057"/>
                        <a14:foregroundMark x1="87636" y1="93884" x2="91127" y2="81767"/>
                        <a14:foregroundMark x1="86982" y1="92639" x2="88800" y2="90374"/>
                        <a14:foregroundMark x1="92873" y1="67044" x2="93818" y2="66138"/>
                        <a14:foregroundMark x1="80218" y1="60929" x2="80582" y2="69762"/>
                        <a14:foregroundMark x1="77455" y1="80521" x2="79636" y2="73726"/>
                        <a14:foregroundMark x1="74400" y1="83012" x2="78109" y2="78822"/>
                        <a14:foregroundMark x1="75127" y1="83579" x2="77236" y2="84485"/>
                        <a14:foregroundMark x1="42473" y1="91166" x2="44000" y2="84938"/>
                        <a14:foregroundMark x1="34036" y1="46319" x2="37527" y2="51529"/>
                        <a14:foregroundMark x1="6764" y1="3284" x2="14764" y2="4304"/>
                        <a14:foregroundMark x1="40727" y1="95810" x2="43055" y2="90034"/>
                        <a14:foregroundMark x1="43564" y1="91280" x2="43273" y2="84938"/>
                        <a14:foregroundMark x1="44436" y1="90827" x2="43855" y2="82106"/>
                        <a14:foregroundMark x1="46691" y1="70215" x2="45527" y2="74519"/>
                        <a14:foregroundMark x1="34109" y1="37259" x2="35418" y2="45187"/>
                        <a14:backgroundMark x1="6036" y1="2492" x2="14036" y2="305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"/>
          <a:stretch/>
        </p:blipFill>
        <p:spPr bwMode="auto">
          <a:xfrm>
            <a:off x="503038" y="1055306"/>
            <a:ext cx="6555186" cy="42298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feld 289"/>
          <p:cNvSpPr txBox="1"/>
          <p:nvPr/>
        </p:nvSpPr>
        <p:spPr>
          <a:xfrm>
            <a:off x="3548857" y="6774497"/>
            <a:ext cx="289560" cy="3219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de-DE" sz="1200" spc="-20">
                <a:solidFill>
                  <a:srgbClr val="FFFFFF"/>
                </a:solidFill>
                <a:effectLst/>
                <a:latin typeface="Corbel"/>
                <a:ea typeface="Calibri"/>
                <a:cs typeface="Times New Roman"/>
              </a:rPr>
              <a:t>2</a:t>
            </a:r>
            <a:endParaRPr lang="de-DE" sz="1200" spc="-20">
              <a:solidFill>
                <a:srgbClr val="0D0D0D"/>
              </a:solidFill>
              <a:effectLst/>
              <a:latin typeface="Garamond"/>
              <a:ea typeface="Calibri"/>
              <a:cs typeface="Times New Roman"/>
            </a:endParaRPr>
          </a:p>
        </p:txBody>
      </p:sp>
      <p:sp>
        <p:nvSpPr>
          <p:cNvPr id="6" name="Textfeld 290"/>
          <p:cNvSpPr txBox="1"/>
          <p:nvPr/>
        </p:nvSpPr>
        <p:spPr>
          <a:xfrm>
            <a:off x="2084547" y="3170237"/>
            <a:ext cx="289560" cy="3219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de-DE" sz="1200" spc="-20">
                <a:solidFill>
                  <a:srgbClr val="FFFFFF"/>
                </a:solidFill>
                <a:effectLst/>
                <a:latin typeface="Corbel"/>
                <a:ea typeface="Calibri"/>
                <a:cs typeface="Times New Roman"/>
              </a:rPr>
              <a:t>1</a:t>
            </a:r>
            <a:endParaRPr lang="de-DE" sz="1200" spc="-20">
              <a:solidFill>
                <a:srgbClr val="0D0D0D"/>
              </a:solidFill>
              <a:effectLst/>
              <a:latin typeface="Garamond"/>
              <a:ea typeface="Calibri"/>
              <a:cs typeface="Times New Roman"/>
            </a:endParaRPr>
          </a:p>
        </p:txBody>
      </p:sp>
      <p:sp>
        <p:nvSpPr>
          <p:cNvPr id="7" name="Textfeld 291"/>
          <p:cNvSpPr txBox="1"/>
          <p:nvPr/>
        </p:nvSpPr>
        <p:spPr>
          <a:xfrm>
            <a:off x="4749007" y="8728074"/>
            <a:ext cx="289560" cy="32194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de-DE" sz="1200" spc="-20">
                <a:solidFill>
                  <a:srgbClr val="FFFFFF"/>
                </a:solidFill>
                <a:effectLst/>
                <a:latin typeface="Corbel"/>
                <a:ea typeface="Calibri"/>
                <a:cs typeface="Times New Roman"/>
              </a:rPr>
              <a:t>3</a:t>
            </a:r>
            <a:endParaRPr lang="de-DE" sz="1200" spc="-20">
              <a:solidFill>
                <a:srgbClr val="0D0D0D"/>
              </a:solidFill>
              <a:effectLst/>
              <a:latin typeface="Garamond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8534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/>
          <p:cNvSpPr/>
          <p:nvPr/>
        </p:nvSpPr>
        <p:spPr>
          <a:xfrm>
            <a:off x="0" y="0"/>
            <a:ext cx="7561263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/>
          <p:cNvGrpSpPr/>
          <p:nvPr/>
        </p:nvGrpSpPr>
        <p:grpSpPr>
          <a:xfrm>
            <a:off x="499824" y="1318994"/>
            <a:ext cx="1915795" cy="1741170"/>
            <a:chOff x="0" y="0"/>
            <a:chExt cx="1915886" cy="1741715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8232">
              <a:off x="108857" y="43543"/>
              <a:ext cx="1807029" cy="1698172"/>
            </a:xfrm>
            <a:prstGeom prst="rect">
              <a:avLst/>
            </a:prstGeom>
          </p:spPr>
        </p:pic>
        <p:sp>
          <p:nvSpPr>
            <p:cNvPr id="38" name="Textfeld 8195"/>
            <p:cNvSpPr txBox="1"/>
            <p:nvPr/>
          </p:nvSpPr>
          <p:spPr>
            <a:xfrm>
              <a:off x="0" y="0"/>
              <a:ext cx="288925" cy="32131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1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2937589" y="1314549"/>
            <a:ext cx="2002790" cy="1719580"/>
            <a:chOff x="0" y="0"/>
            <a:chExt cx="2002972" cy="1719943"/>
          </a:xfrm>
        </p:grpSpPr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4450">
              <a:off x="0" y="43543"/>
              <a:ext cx="2002972" cy="1676400"/>
            </a:xfrm>
            <a:prstGeom prst="rect">
              <a:avLst/>
            </a:prstGeom>
          </p:spPr>
        </p:pic>
        <p:sp>
          <p:nvSpPr>
            <p:cNvPr id="36" name="Textfeld 8196"/>
            <p:cNvSpPr txBox="1"/>
            <p:nvPr/>
          </p:nvSpPr>
          <p:spPr>
            <a:xfrm>
              <a:off x="21772" y="0"/>
              <a:ext cx="288925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2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5267404" y="1317724"/>
            <a:ext cx="1915795" cy="1654175"/>
            <a:chOff x="0" y="0"/>
            <a:chExt cx="1915886" cy="1654629"/>
          </a:xfrm>
        </p:grpSpPr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1347">
              <a:off x="174172" y="108858"/>
              <a:ext cx="1741714" cy="1545771"/>
            </a:xfrm>
            <a:prstGeom prst="rect">
              <a:avLst/>
            </a:prstGeom>
          </p:spPr>
        </p:pic>
        <p:sp>
          <p:nvSpPr>
            <p:cNvPr id="34" name="Textfeld 8197"/>
            <p:cNvSpPr txBox="1"/>
            <p:nvPr/>
          </p:nvSpPr>
          <p:spPr>
            <a:xfrm>
              <a:off x="0" y="0"/>
              <a:ext cx="288925" cy="32131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3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499824" y="3630394"/>
            <a:ext cx="1850390" cy="1588770"/>
            <a:chOff x="0" y="0"/>
            <a:chExt cx="1850572" cy="1589314"/>
          </a:xfrm>
        </p:grpSpPr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4769">
              <a:off x="130629" y="152400"/>
              <a:ext cx="1719943" cy="1436914"/>
            </a:xfrm>
            <a:prstGeom prst="rect">
              <a:avLst/>
            </a:prstGeom>
          </p:spPr>
        </p:pic>
        <p:sp>
          <p:nvSpPr>
            <p:cNvPr id="32" name="Textfeld 8198"/>
            <p:cNvSpPr txBox="1"/>
            <p:nvPr/>
          </p:nvSpPr>
          <p:spPr>
            <a:xfrm>
              <a:off x="0" y="0"/>
              <a:ext cx="288879" cy="32188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4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2959814" y="3630394"/>
            <a:ext cx="1806575" cy="1610995"/>
            <a:chOff x="0" y="0"/>
            <a:chExt cx="1807028" cy="1611086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3606">
              <a:off x="130628" y="152400"/>
              <a:ext cx="1676400" cy="1458686"/>
            </a:xfrm>
            <a:prstGeom prst="rect">
              <a:avLst/>
            </a:prstGeom>
          </p:spPr>
        </p:pic>
        <p:sp>
          <p:nvSpPr>
            <p:cNvPr id="30" name="Textfeld 8200"/>
            <p:cNvSpPr txBox="1"/>
            <p:nvPr/>
          </p:nvSpPr>
          <p:spPr>
            <a:xfrm>
              <a:off x="0" y="0"/>
              <a:ext cx="288879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5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412829" y="8044914"/>
            <a:ext cx="1937385" cy="1676400"/>
            <a:chOff x="0" y="0"/>
            <a:chExt cx="1937657" cy="1676400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52608">
              <a:off x="0" y="152400"/>
              <a:ext cx="1937657" cy="1524000"/>
            </a:xfrm>
            <a:prstGeom prst="rect">
              <a:avLst/>
            </a:prstGeom>
          </p:spPr>
        </p:pic>
        <p:sp>
          <p:nvSpPr>
            <p:cNvPr id="28" name="Textfeld 8201"/>
            <p:cNvSpPr txBox="1"/>
            <p:nvPr/>
          </p:nvSpPr>
          <p:spPr>
            <a:xfrm>
              <a:off x="87085" y="0"/>
              <a:ext cx="288290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10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5267404" y="5874484"/>
            <a:ext cx="1850390" cy="1588770"/>
            <a:chOff x="0" y="0"/>
            <a:chExt cx="1850572" cy="1589314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41654">
              <a:off x="43543" y="108857"/>
              <a:ext cx="1807029" cy="1480457"/>
            </a:xfrm>
            <a:prstGeom prst="rect">
              <a:avLst/>
            </a:prstGeom>
          </p:spPr>
        </p:pic>
        <p:sp>
          <p:nvSpPr>
            <p:cNvPr id="26" name="Textfeld 8202"/>
            <p:cNvSpPr txBox="1"/>
            <p:nvPr/>
          </p:nvSpPr>
          <p:spPr>
            <a:xfrm>
              <a:off x="0" y="0"/>
              <a:ext cx="288878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9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2937589" y="8044914"/>
            <a:ext cx="1393190" cy="1501774"/>
            <a:chOff x="0" y="0"/>
            <a:chExt cx="1393372" cy="1502228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0"/>
            <a:stretch/>
          </p:blipFill>
          <p:spPr bwMode="auto">
            <a:xfrm rot="21316359">
              <a:off x="0" y="326571"/>
              <a:ext cx="1393372" cy="117565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Textfeld 8203"/>
            <p:cNvSpPr txBox="1"/>
            <p:nvPr/>
          </p:nvSpPr>
          <p:spPr>
            <a:xfrm>
              <a:off x="21772" y="0"/>
              <a:ext cx="288290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11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5158819" y="8044914"/>
            <a:ext cx="1588770" cy="1458595"/>
            <a:chOff x="0" y="0"/>
            <a:chExt cx="1589314" cy="1458686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2680">
              <a:off x="0" y="370114"/>
              <a:ext cx="1589314" cy="1088572"/>
            </a:xfrm>
            <a:prstGeom prst="rect">
              <a:avLst/>
            </a:prstGeom>
          </p:spPr>
        </p:pic>
        <p:sp>
          <p:nvSpPr>
            <p:cNvPr id="22" name="Textfeld 8204"/>
            <p:cNvSpPr txBox="1"/>
            <p:nvPr/>
          </p:nvSpPr>
          <p:spPr>
            <a:xfrm>
              <a:off x="195943" y="0"/>
              <a:ext cx="288290" cy="32131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12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5267404" y="3630394"/>
            <a:ext cx="1806575" cy="1719580"/>
            <a:chOff x="0" y="0"/>
            <a:chExt cx="1807029" cy="1719943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10608">
              <a:off x="65314" y="21771"/>
              <a:ext cx="1741715" cy="1698172"/>
            </a:xfrm>
            <a:prstGeom prst="rect">
              <a:avLst/>
            </a:prstGeom>
          </p:spPr>
        </p:pic>
        <p:sp>
          <p:nvSpPr>
            <p:cNvPr id="20" name="Textfeld 312"/>
            <p:cNvSpPr txBox="1"/>
            <p:nvPr/>
          </p:nvSpPr>
          <p:spPr>
            <a:xfrm>
              <a:off x="0" y="0"/>
              <a:ext cx="288925" cy="32188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6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478234" y="5874484"/>
            <a:ext cx="1806575" cy="1610995"/>
            <a:chOff x="0" y="0"/>
            <a:chExt cx="1807028" cy="1611085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4399">
              <a:off x="0" y="108857"/>
              <a:ext cx="1807028" cy="1502228"/>
            </a:xfrm>
            <a:prstGeom prst="rect">
              <a:avLst/>
            </a:prstGeom>
          </p:spPr>
        </p:pic>
        <p:sp>
          <p:nvSpPr>
            <p:cNvPr id="18" name="Textfeld 315"/>
            <p:cNvSpPr txBox="1"/>
            <p:nvPr/>
          </p:nvSpPr>
          <p:spPr>
            <a:xfrm>
              <a:off x="21771" y="0"/>
              <a:ext cx="288925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7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2937589" y="5873849"/>
            <a:ext cx="1806575" cy="1610995"/>
            <a:chOff x="0" y="0"/>
            <a:chExt cx="1807029" cy="1611085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2968">
              <a:off x="0" y="87085"/>
              <a:ext cx="1807029" cy="1524000"/>
            </a:xfrm>
            <a:prstGeom prst="rect">
              <a:avLst/>
            </a:prstGeom>
          </p:spPr>
        </p:pic>
        <p:sp>
          <p:nvSpPr>
            <p:cNvPr id="16" name="Textfeld 318"/>
            <p:cNvSpPr txBox="1"/>
            <p:nvPr/>
          </p:nvSpPr>
          <p:spPr>
            <a:xfrm>
              <a:off x="21772" y="0"/>
              <a:ext cx="288925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8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9756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/>
          <p:cNvSpPr/>
          <p:nvPr/>
        </p:nvSpPr>
        <p:spPr>
          <a:xfrm>
            <a:off x="0" y="0"/>
            <a:ext cx="7561263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/>
          <p:cNvGrpSpPr/>
          <p:nvPr/>
        </p:nvGrpSpPr>
        <p:grpSpPr>
          <a:xfrm>
            <a:off x="4436904" y="434975"/>
            <a:ext cx="2089785" cy="1763394"/>
            <a:chOff x="0" y="0"/>
            <a:chExt cx="2090057" cy="1763486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6203">
              <a:off x="304800" y="87086"/>
              <a:ext cx="1785257" cy="1676400"/>
            </a:xfrm>
            <a:prstGeom prst="rect">
              <a:avLst/>
            </a:prstGeom>
          </p:spPr>
        </p:pic>
        <p:sp>
          <p:nvSpPr>
            <p:cNvPr id="38" name="Textfeld 8217"/>
            <p:cNvSpPr txBox="1"/>
            <p:nvPr/>
          </p:nvSpPr>
          <p:spPr>
            <a:xfrm>
              <a:off x="0" y="0"/>
              <a:ext cx="289560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1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969169" y="2555240"/>
            <a:ext cx="2002790" cy="1610995"/>
            <a:chOff x="0" y="0"/>
            <a:chExt cx="2002971" cy="1611085"/>
          </a:xfrm>
        </p:grpSpPr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103">
              <a:off x="43543" y="304800"/>
              <a:ext cx="1959428" cy="1306285"/>
            </a:xfrm>
            <a:prstGeom prst="rect">
              <a:avLst/>
            </a:prstGeom>
          </p:spPr>
        </p:pic>
        <p:sp>
          <p:nvSpPr>
            <p:cNvPr id="36" name="Textfeld 8218"/>
            <p:cNvSpPr txBox="1"/>
            <p:nvPr/>
          </p:nvSpPr>
          <p:spPr>
            <a:xfrm>
              <a:off x="0" y="0"/>
              <a:ext cx="289560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2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4436904" y="2555240"/>
            <a:ext cx="2155190" cy="1784985"/>
            <a:chOff x="0" y="0"/>
            <a:chExt cx="2155372" cy="1785257"/>
          </a:xfrm>
        </p:grpSpPr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2315">
              <a:off x="261257" y="108857"/>
              <a:ext cx="1894115" cy="1676400"/>
            </a:xfrm>
            <a:prstGeom prst="rect">
              <a:avLst/>
            </a:prstGeom>
          </p:spPr>
        </p:pic>
        <p:sp>
          <p:nvSpPr>
            <p:cNvPr id="34" name="Textfeld 8219"/>
            <p:cNvSpPr txBox="1"/>
            <p:nvPr/>
          </p:nvSpPr>
          <p:spPr>
            <a:xfrm>
              <a:off x="0" y="0"/>
              <a:ext cx="289560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3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969169" y="4729480"/>
            <a:ext cx="1850390" cy="1588770"/>
            <a:chOff x="0" y="0"/>
            <a:chExt cx="1850571" cy="1589314"/>
          </a:xfrm>
        </p:grpSpPr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7723">
              <a:off x="174171" y="152400"/>
              <a:ext cx="1676400" cy="1436914"/>
            </a:xfrm>
            <a:prstGeom prst="rect">
              <a:avLst/>
            </a:prstGeom>
          </p:spPr>
        </p:pic>
        <p:sp>
          <p:nvSpPr>
            <p:cNvPr id="32" name="Textfeld 8220"/>
            <p:cNvSpPr txBox="1"/>
            <p:nvPr/>
          </p:nvSpPr>
          <p:spPr>
            <a:xfrm>
              <a:off x="0" y="0"/>
              <a:ext cx="289560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4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4436904" y="4729480"/>
            <a:ext cx="2089785" cy="1610995"/>
            <a:chOff x="0" y="0"/>
            <a:chExt cx="2090057" cy="1611085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0675">
              <a:off x="304800" y="130628"/>
              <a:ext cx="1785257" cy="1480457"/>
            </a:xfrm>
            <a:prstGeom prst="rect">
              <a:avLst/>
            </a:prstGeom>
          </p:spPr>
        </p:pic>
        <p:sp>
          <p:nvSpPr>
            <p:cNvPr id="30" name="Textfeld 8229"/>
            <p:cNvSpPr txBox="1"/>
            <p:nvPr/>
          </p:nvSpPr>
          <p:spPr>
            <a:xfrm>
              <a:off x="0" y="0"/>
              <a:ext cx="289560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5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969169" y="6737985"/>
            <a:ext cx="1632585" cy="1458594"/>
            <a:chOff x="0" y="0"/>
            <a:chExt cx="1632857" cy="1458686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1088">
              <a:off x="370114" y="391886"/>
              <a:ext cx="1262743" cy="1066800"/>
            </a:xfrm>
            <a:prstGeom prst="rect">
              <a:avLst/>
            </a:prstGeom>
          </p:spPr>
        </p:pic>
        <p:sp>
          <p:nvSpPr>
            <p:cNvPr id="28" name="Textfeld 8230"/>
            <p:cNvSpPr txBox="1"/>
            <p:nvPr/>
          </p:nvSpPr>
          <p:spPr>
            <a:xfrm>
              <a:off x="0" y="0"/>
              <a:ext cx="289560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6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4436269" y="6737985"/>
            <a:ext cx="2045970" cy="1654175"/>
            <a:chOff x="0" y="0"/>
            <a:chExt cx="2046514" cy="1654629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7058">
              <a:off x="370114" y="195943"/>
              <a:ext cx="1676400" cy="1458686"/>
            </a:xfrm>
            <a:prstGeom prst="rect">
              <a:avLst/>
            </a:prstGeom>
          </p:spPr>
        </p:pic>
        <p:sp>
          <p:nvSpPr>
            <p:cNvPr id="26" name="Textfeld 8231"/>
            <p:cNvSpPr txBox="1"/>
            <p:nvPr/>
          </p:nvSpPr>
          <p:spPr>
            <a:xfrm>
              <a:off x="0" y="0"/>
              <a:ext cx="289560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7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969169" y="8632825"/>
            <a:ext cx="1590040" cy="1458594"/>
            <a:chOff x="0" y="0"/>
            <a:chExt cx="1590916" cy="1458686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3934">
              <a:off x="368498" y="391886"/>
              <a:ext cx="1222418" cy="1066800"/>
            </a:xfrm>
            <a:prstGeom prst="rect">
              <a:avLst/>
            </a:prstGeom>
          </p:spPr>
        </p:pic>
        <p:sp>
          <p:nvSpPr>
            <p:cNvPr id="24" name="Textfeld 53280"/>
            <p:cNvSpPr txBox="1"/>
            <p:nvPr/>
          </p:nvSpPr>
          <p:spPr>
            <a:xfrm>
              <a:off x="0" y="0"/>
              <a:ext cx="289560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8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4436269" y="8632825"/>
            <a:ext cx="2045970" cy="1625600"/>
            <a:chOff x="0" y="0"/>
            <a:chExt cx="2046514" cy="1626323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7423">
              <a:off x="370114" y="224250"/>
              <a:ext cx="1676400" cy="1402073"/>
            </a:xfrm>
            <a:prstGeom prst="rect">
              <a:avLst/>
            </a:prstGeom>
          </p:spPr>
        </p:pic>
        <p:sp>
          <p:nvSpPr>
            <p:cNvPr id="22" name="Textfeld 53283"/>
            <p:cNvSpPr txBox="1"/>
            <p:nvPr/>
          </p:nvSpPr>
          <p:spPr>
            <a:xfrm>
              <a:off x="0" y="0"/>
              <a:ext cx="289560" cy="3219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0"/>
                </a:spcAft>
              </a:pPr>
              <a:r>
                <a:rPr lang="de-DE" sz="1200" spc="-20">
                  <a:solidFill>
                    <a:srgbClr val="FFFFFF"/>
                  </a:solidFill>
                  <a:effectLst/>
                  <a:latin typeface="Corbel"/>
                  <a:ea typeface="Calibri"/>
                  <a:cs typeface="Times New Roman"/>
                </a:rPr>
                <a:t>9</a:t>
              </a:r>
              <a:endParaRPr lang="de-DE" sz="1200" spc="-20">
                <a:solidFill>
                  <a:srgbClr val="0D0D0D"/>
                </a:solidFill>
                <a:effectLst/>
                <a:latin typeface="Garamond"/>
                <a:ea typeface="Calibri"/>
                <a:cs typeface="Times New Roman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2757964" y="1616076"/>
            <a:ext cx="1823085" cy="8074023"/>
            <a:chOff x="0" y="0"/>
            <a:chExt cx="1823085" cy="8074325"/>
          </a:xfrm>
        </p:grpSpPr>
        <p:cxnSp>
          <p:nvCxnSpPr>
            <p:cNvPr id="13" name="Gerade Verbindung mit Pfeil 12"/>
            <p:cNvCxnSpPr/>
            <p:nvPr/>
          </p:nvCxnSpPr>
          <p:spPr>
            <a:xfrm flipV="1">
              <a:off x="0" y="4364966"/>
              <a:ext cx="1823085" cy="122809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flipV="1">
              <a:off x="0" y="2191110"/>
              <a:ext cx="1823085" cy="122809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flipV="1">
              <a:off x="0" y="0"/>
              <a:ext cx="1823085" cy="122809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flipV="1">
              <a:off x="0" y="6556076"/>
              <a:ext cx="1823085" cy="122809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>
              <a:off x="0" y="1794295"/>
              <a:ext cx="1817370" cy="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>
              <a:off x="0" y="3899140"/>
              <a:ext cx="1817370" cy="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>
              <a:off x="0" y="5986732"/>
              <a:ext cx="1817370" cy="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/>
          </p:nvCxnSpPr>
          <p:spPr>
            <a:xfrm>
              <a:off x="0" y="8074325"/>
              <a:ext cx="1817370" cy="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684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859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10954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</Words>
  <Application>Microsoft Office PowerPoint</Application>
  <PresentationFormat>Benutzerdefiniert</PresentationFormat>
  <Paragraphs>67</Paragraphs>
  <Slides>24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Christoph</dc:creator>
  <cp:lastModifiedBy>Christoph</cp:lastModifiedBy>
  <cp:revision>32</cp:revision>
  <cp:lastPrinted>2018-10-08T13:08:18Z</cp:lastPrinted>
  <dcterms:created xsi:type="dcterms:W3CDTF">2018-10-04T20:25:36Z</dcterms:created>
  <dcterms:modified xsi:type="dcterms:W3CDTF">2018-10-08T13:09:05Z</dcterms:modified>
</cp:coreProperties>
</file>