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91" r:id="rId2"/>
    <p:sldId id="256" r:id="rId3"/>
    <p:sldId id="257" r:id="rId4"/>
    <p:sldId id="258" r:id="rId5"/>
    <p:sldId id="259" r:id="rId6"/>
    <p:sldId id="292" r:id="rId7"/>
    <p:sldId id="306" r:id="rId8"/>
    <p:sldId id="261" r:id="rId9"/>
    <p:sldId id="262" r:id="rId10"/>
    <p:sldId id="263" r:id="rId11"/>
    <p:sldId id="293" r:id="rId12"/>
    <p:sldId id="301" r:id="rId13"/>
    <p:sldId id="308" r:id="rId14"/>
    <p:sldId id="264" r:id="rId15"/>
    <p:sldId id="265" r:id="rId16"/>
    <p:sldId id="266" r:id="rId17"/>
    <p:sldId id="267" r:id="rId18"/>
    <p:sldId id="268" r:id="rId19"/>
    <p:sldId id="269" r:id="rId20"/>
    <p:sldId id="270" r:id="rId21"/>
    <p:sldId id="271" r:id="rId22"/>
    <p:sldId id="272" r:id="rId23"/>
    <p:sldId id="273" r:id="rId24"/>
    <p:sldId id="289" r:id="rId25"/>
    <p:sldId id="274" r:id="rId26"/>
    <p:sldId id="275" r:id="rId27"/>
    <p:sldId id="294" r:id="rId28"/>
    <p:sldId id="295" r:id="rId29"/>
    <p:sldId id="307" r:id="rId30"/>
    <p:sldId id="296" r:id="rId31"/>
    <p:sldId id="276" r:id="rId32"/>
    <p:sldId id="277" r:id="rId33"/>
    <p:sldId id="290" r:id="rId34"/>
    <p:sldId id="280" r:id="rId35"/>
    <p:sldId id="300" r:id="rId36"/>
    <p:sldId id="281" r:id="rId37"/>
    <p:sldId id="282" r:id="rId38"/>
    <p:sldId id="283" r:id="rId39"/>
    <p:sldId id="297" r:id="rId40"/>
    <p:sldId id="278" r:id="rId41"/>
    <p:sldId id="298" r:id="rId42"/>
    <p:sldId id="299" r:id="rId43"/>
    <p:sldId id="302" r:id="rId44"/>
    <p:sldId id="303" r:id="rId45"/>
    <p:sldId id="304" r:id="rId46"/>
    <p:sldId id="305" r:id="rId47"/>
    <p:sldId id="285" r:id="rId48"/>
    <p:sldId id="284" r:id="rId49"/>
    <p:sldId id="286" r:id="rId50"/>
    <p:sldId id="287" r:id="rId51"/>
    <p:sldId id="288" r:id="rId52"/>
  </p:sldIdLst>
  <p:sldSz cx="9906000" cy="6858000" type="A4"/>
  <p:notesSz cx="9996488" cy="6864350"/>
  <p:defaultTextStyle>
    <a:defPPr>
      <a:defRPr lang="de-DE"/>
    </a:defPPr>
    <a:lvl1pPr algn="l" rtl="0" fontAlgn="base">
      <a:spcBef>
        <a:spcPct val="0"/>
      </a:spcBef>
      <a:spcAft>
        <a:spcPct val="0"/>
      </a:spcAft>
      <a:defRPr sz="1900" kern="1200">
        <a:solidFill>
          <a:schemeClr val="tx1"/>
        </a:solidFill>
        <a:latin typeface="Arial" charset="0"/>
        <a:ea typeface="+mn-ea"/>
        <a:cs typeface="+mn-cs"/>
      </a:defRPr>
    </a:lvl1pPr>
    <a:lvl2pPr marL="457200" algn="l" rtl="0" fontAlgn="base">
      <a:spcBef>
        <a:spcPct val="0"/>
      </a:spcBef>
      <a:spcAft>
        <a:spcPct val="0"/>
      </a:spcAft>
      <a:defRPr sz="1900" kern="1200">
        <a:solidFill>
          <a:schemeClr val="tx1"/>
        </a:solidFill>
        <a:latin typeface="Arial" charset="0"/>
        <a:ea typeface="+mn-ea"/>
        <a:cs typeface="+mn-cs"/>
      </a:defRPr>
    </a:lvl2pPr>
    <a:lvl3pPr marL="914400" algn="l" rtl="0" fontAlgn="base">
      <a:spcBef>
        <a:spcPct val="0"/>
      </a:spcBef>
      <a:spcAft>
        <a:spcPct val="0"/>
      </a:spcAft>
      <a:defRPr sz="1900" kern="1200">
        <a:solidFill>
          <a:schemeClr val="tx1"/>
        </a:solidFill>
        <a:latin typeface="Arial" charset="0"/>
        <a:ea typeface="+mn-ea"/>
        <a:cs typeface="+mn-cs"/>
      </a:defRPr>
    </a:lvl3pPr>
    <a:lvl4pPr marL="1371600" algn="l" rtl="0" fontAlgn="base">
      <a:spcBef>
        <a:spcPct val="0"/>
      </a:spcBef>
      <a:spcAft>
        <a:spcPct val="0"/>
      </a:spcAft>
      <a:defRPr sz="1900" kern="1200">
        <a:solidFill>
          <a:schemeClr val="tx1"/>
        </a:solidFill>
        <a:latin typeface="Arial" charset="0"/>
        <a:ea typeface="+mn-ea"/>
        <a:cs typeface="+mn-cs"/>
      </a:defRPr>
    </a:lvl4pPr>
    <a:lvl5pPr marL="1828800" algn="l" rtl="0" fontAlgn="base">
      <a:spcBef>
        <a:spcPct val="0"/>
      </a:spcBef>
      <a:spcAft>
        <a:spcPct val="0"/>
      </a:spcAft>
      <a:defRPr sz="1900" kern="1200">
        <a:solidFill>
          <a:schemeClr val="tx1"/>
        </a:solidFill>
        <a:latin typeface="Arial" charset="0"/>
        <a:ea typeface="+mn-ea"/>
        <a:cs typeface="+mn-cs"/>
      </a:defRPr>
    </a:lvl5pPr>
    <a:lvl6pPr marL="2286000" algn="l" defTabSz="914400" rtl="0" eaLnBrk="1" latinLnBrk="0" hangingPunct="1">
      <a:defRPr sz="1900" kern="1200">
        <a:solidFill>
          <a:schemeClr val="tx1"/>
        </a:solidFill>
        <a:latin typeface="Arial" charset="0"/>
        <a:ea typeface="+mn-ea"/>
        <a:cs typeface="+mn-cs"/>
      </a:defRPr>
    </a:lvl6pPr>
    <a:lvl7pPr marL="2743200" algn="l" defTabSz="914400" rtl="0" eaLnBrk="1" latinLnBrk="0" hangingPunct="1">
      <a:defRPr sz="1900" kern="1200">
        <a:solidFill>
          <a:schemeClr val="tx1"/>
        </a:solidFill>
        <a:latin typeface="Arial" charset="0"/>
        <a:ea typeface="+mn-ea"/>
        <a:cs typeface="+mn-cs"/>
      </a:defRPr>
    </a:lvl7pPr>
    <a:lvl8pPr marL="3200400" algn="l" defTabSz="914400" rtl="0" eaLnBrk="1" latinLnBrk="0" hangingPunct="1">
      <a:defRPr sz="1900" kern="1200">
        <a:solidFill>
          <a:schemeClr val="tx1"/>
        </a:solidFill>
        <a:latin typeface="Arial" charset="0"/>
        <a:ea typeface="+mn-ea"/>
        <a:cs typeface="+mn-cs"/>
      </a:defRPr>
    </a:lvl8pPr>
    <a:lvl9pPr marL="3657600" algn="l" defTabSz="914400" rtl="0" eaLnBrk="1" latinLnBrk="0" hangingPunct="1">
      <a:defRPr sz="19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A1C5E9"/>
    <a:srgbClr val="9ED3D7"/>
    <a:srgbClr val="C00000"/>
    <a:srgbClr val="000000"/>
    <a:srgbClr val="333399"/>
    <a:srgbClr val="69A12B"/>
    <a:srgbClr val="0070C0"/>
    <a:srgbClr val="92D050"/>
    <a:srgbClr val="FFFF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34" autoAdjust="0"/>
    <p:restoredTop sz="93367" autoAdjust="0"/>
  </p:normalViewPr>
  <p:slideViewPr>
    <p:cSldViewPr snapToGrid="0">
      <p:cViewPr>
        <p:scale>
          <a:sx n="100" d="100"/>
          <a:sy n="100" d="100"/>
        </p:scale>
        <p:origin x="-2021" y="-288"/>
      </p:cViewPr>
      <p:guideLst>
        <p:guide orient="horz" pos="2160"/>
        <p:guide pos="3120"/>
      </p:guideLst>
    </p:cSldViewPr>
  </p:slideViewPr>
  <p:notesTextViewPr>
    <p:cViewPr>
      <p:scale>
        <a:sx n="100" d="100"/>
        <a:sy n="100" d="100"/>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32288" cy="342900"/>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sz="quarter" idx="1"/>
          </p:nvPr>
        </p:nvSpPr>
        <p:spPr>
          <a:xfrm>
            <a:off x="5661025" y="0"/>
            <a:ext cx="4333875" cy="342900"/>
          </a:xfrm>
          <a:prstGeom prst="rect">
            <a:avLst/>
          </a:prstGeom>
        </p:spPr>
        <p:txBody>
          <a:bodyPr vert="horz" lIns="91440" tIns="45720" rIns="91440" bIns="45720" rtlCol="0"/>
          <a:lstStyle>
            <a:lvl1pPr algn="r">
              <a:defRPr sz="1200"/>
            </a:lvl1pPr>
          </a:lstStyle>
          <a:p>
            <a:pPr>
              <a:defRPr/>
            </a:pPr>
            <a:fld id="{57F63FFE-3A9D-4E30-AEFB-6112FAA24E05}" type="datetimeFigureOut">
              <a:rPr lang="de-DE"/>
              <a:pPr>
                <a:defRPr/>
              </a:pPr>
              <a:t>12.10.2018</a:t>
            </a:fld>
            <a:endParaRPr lang="de-DE"/>
          </a:p>
        </p:txBody>
      </p:sp>
      <p:sp>
        <p:nvSpPr>
          <p:cNvPr id="4" name="Fußzeilenplatzhalter 3"/>
          <p:cNvSpPr>
            <a:spLocks noGrp="1"/>
          </p:cNvSpPr>
          <p:nvPr>
            <p:ph type="ftr" sz="quarter" idx="2"/>
          </p:nvPr>
        </p:nvSpPr>
        <p:spPr>
          <a:xfrm>
            <a:off x="0" y="6519863"/>
            <a:ext cx="4332288" cy="342900"/>
          </a:xfrm>
          <a:prstGeom prst="rect">
            <a:avLst/>
          </a:prstGeom>
        </p:spPr>
        <p:txBody>
          <a:bodyPr vert="horz" lIns="91440" tIns="45720" rIns="91440" bIns="45720"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5661025" y="6519863"/>
            <a:ext cx="4333875" cy="342900"/>
          </a:xfrm>
          <a:prstGeom prst="rect">
            <a:avLst/>
          </a:prstGeom>
        </p:spPr>
        <p:txBody>
          <a:bodyPr vert="horz" lIns="91440" tIns="45720" rIns="91440" bIns="45720" rtlCol="0" anchor="b"/>
          <a:lstStyle>
            <a:lvl1pPr algn="r">
              <a:defRPr sz="1200"/>
            </a:lvl1pPr>
          </a:lstStyle>
          <a:p>
            <a:pPr>
              <a:defRPr/>
            </a:pPr>
            <a:fld id="{F564C662-1EE1-488A-BBEC-C3D2D2D5DE3C}" type="slidenum">
              <a:rPr lang="de-DE"/>
              <a:pPr>
                <a:defRPr/>
              </a:pPr>
              <a:t>‹Nr.›</a:t>
            </a:fld>
            <a:endParaRPr lang="de-DE"/>
          </a:p>
        </p:txBody>
      </p:sp>
    </p:spTree>
    <p:extLst>
      <p:ext uri="{BB962C8B-B14F-4D97-AF65-F5344CB8AC3E}">
        <p14:creationId xmlns:p14="http://schemas.microsoft.com/office/powerpoint/2010/main" val="350655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32288" cy="342900"/>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a:xfrm>
            <a:off x="5662613" y="0"/>
            <a:ext cx="4332287" cy="342900"/>
          </a:xfrm>
          <a:prstGeom prst="rect">
            <a:avLst/>
          </a:prstGeom>
        </p:spPr>
        <p:txBody>
          <a:bodyPr vert="horz" lIns="91440" tIns="45720" rIns="91440" bIns="45720" rtlCol="0"/>
          <a:lstStyle>
            <a:lvl1pPr algn="r">
              <a:defRPr sz="1200"/>
            </a:lvl1pPr>
          </a:lstStyle>
          <a:p>
            <a:pPr>
              <a:defRPr/>
            </a:pPr>
            <a:fld id="{DCADB9CC-512F-4CCD-B1C5-81180F5EAE0F}" type="datetimeFigureOut">
              <a:rPr lang="de-DE"/>
              <a:pPr>
                <a:defRPr/>
              </a:pPr>
              <a:t>12.10.2018</a:t>
            </a:fld>
            <a:endParaRPr lang="de-DE"/>
          </a:p>
        </p:txBody>
      </p:sp>
      <p:sp>
        <p:nvSpPr>
          <p:cNvPr id="4" name="Folienbildplatzhalter 3"/>
          <p:cNvSpPr>
            <a:spLocks noGrp="1" noRot="1" noChangeAspect="1"/>
          </p:cNvSpPr>
          <p:nvPr>
            <p:ph type="sldImg" idx="2"/>
          </p:nvPr>
        </p:nvSpPr>
        <p:spPr>
          <a:xfrm>
            <a:off x="3140075" y="514350"/>
            <a:ext cx="3717925" cy="2574925"/>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1000125" y="3260725"/>
            <a:ext cx="7996238" cy="3089275"/>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6519863"/>
            <a:ext cx="4332288" cy="342900"/>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5662613" y="6519863"/>
            <a:ext cx="4332287" cy="342900"/>
          </a:xfrm>
          <a:prstGeom prst="rect">
            <a:avLst/>
          </a:prstGeom>
        </p:spPr>
        <p:txBody>
          <a:bodyPr vert="horz" lIns="91440" tIns="45720" rIns="91440" bIns="45720" rtlCol="0" anchor="b"/>
          <a:lstStyle>
            <a:lvl1pPr algn="r">
              <a:defRPr sz="1200"/>
            </a:lvl1pPr>
          </a:lstStyle>
          <a:p>
            <a:pPr>
              <a:defRPr/>
            </a:pPr>
            <a:fld id="{021B9C6C-1ECA-41FE-97C9-459261D73D4D}" type="slidenum">
              <a:rPr lang="de-DE"/>
              <a:pPr>
                <a:defRPr/>
              </a:pPr>
              <a:t>‹Nr.›</a:t>
            </a:fld>
            <a:endParaRPr lang="de-DE"/>
          </a:p>
        </p:txBody>
      </p:sp>
    </p:spTree>
    <p:extLst>
      <p:ext uri="{BB962C8B-B14F-4D97-AF65-F5344CB8AC3E}">
        <p14:creationId xmlns:p14="http://schemas.microsoft.com/office/powerpoint/2010/main" val="32685081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altLang="de-DE" sz="1200" b="1" dirty="0" smtClean="0">
                <a:solidFill>
                  <a:srgbClr val="C00000"/>
                </a:solidFill>
                <a:latin typeface="Trebuchet MS" pitchFamily="34" charset="0"/>
              </a:rPr>
              <a:t>Verständnis organischer Gestalten in Darwinismus und Anthroposophie</a:t>
            </a:r>
          </a:p>
          <a:p>
            <a:endParaRPr lang="de-DE" dirty="0"/>
          </a:p>
        </p:txBody>
      </p:sp>
      <p:sp>
        <p:nvSpPr>
          <p:cNvPr id="4" name="Foliennummernplatzhalter 3"/>
          <p:cNvSpPr>
            <a:spLocks noGrp="1"/>
          </p:cNvSpPr>
          <p:nvPr>
            <p:ph type="sldNum" sz="quarter" idx="10"/>
          </p:nvPr>
        </p:nvSpPr>
        <p:spPr/>
        <p:txBody>
          <a:bodyPr/>
          <a:lstStyle/>
          <a:p>
            <a:pPr>
              <a:defRPr/>
            </a:pPr>
            <a:fld id="{021B9C6C-1ECA-41FE-97C9-459261D73D4D}" type="slidenum">
              <a:rPr lang="de-DE" smtClean="0"/>
              <a:pPr>
                <a:defRPr/>
              </a:pPr>
              <a:t>3</a:t>
            </a:fld>
            <a:endParaRPr lang="de-DE"/>
          </a:p>
        </p:txBody>
      </p:sp>
    </p:spTree>
    <p:extLst>
      <p:ext uri="{BB962C8B-B14F-4D97-AF65-F5344CB8AC3E}">
        <p14:creationId xmlns:p14="http://schemas.microsoft.com/office/powerpoint/2010/main" val="1778641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178175" y="514350"/>
            <a:ext cx="3640138" cy="2574925"/>
          </a:xfrm>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altLang="de-DE" sz="1200" b="1" dirty="0" smtClean="0">
                <a:solidFill>
                  <a:srgbClr val="C00000"/>
                </a:solidFill>
                <a:latin typeface="Trebuchet MS" pitchFamily="34" charset="0"/>
              </a:rPr>
              <a:t>Beschleunigung der Evolution in der Menschwerdung</a:t>
            </a:r>
          </a:p>
          <a:p>
            <a:endParaRPr lang="de-DE" dirty="0"/>
          </a:p>
        </p:txBody>
      </p:sp>
      <p:sp>
        <p:nvSpPr>
          <p:cNvPr id="4" name="Foliennummernplatzhalter 3"/>
          <p:cNvSpPr>
            <a:spLocks noGrp="1"/>
          </p:cNvSpPr>
          <p:nvPr>
            <p:ph type="sldNum" sz="quarter" idx="10"/>
          </p:nvPr>
        </p:nvSpPr>
        <p:spPr/>
        <p:txBody>
          <a:bodyPr/>
          <a:lstStyle/>
          <a:p>
            <a:pPr>
              <a:defRPr/>
            </a:pPr>
            <a:fld id="{021B9C6C-1ECA-41FE-97C9-459261D73D4D}" type="slidenum">
              <a:rPr lang="de-DE" smtClean="0"/>
              <a:pPr>
                <a:defRPr/>
              </a:pPr>
              <a:t>42</a:t>
            </a:fld>
            <a:endParaRPr lang="de-DE"/>
          </a:p>
        </p:txBody>
      </p:sp>
    </p:spTree>
    <p:extLst>
      <p:ext uri="{BB962C8B-B14F-4D97-AF65-F5344CB8AC3E}">
        <p14:creationId xmlns:p14="http://schemas.microsoft.com/office/powerpoint/2010/main" val="85591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altLang="de-DE" sz="1200" b="1" dirty="0" smtClean="0">
                <a:solidFill>
                  <a:srgbClr val="C00000"/>
                </a:solidFill>
                <a:latin typeface="Trebuchet MS" pitchFamily="34" charset="0"/>
              </a:rPr>
              <a:t>Rudolf Steiner: Der Mensch als Ursprung und Ziel der Evolution</a:t>
            </a:r>
          </a:p>
          <a:p>
            <a:endParaRPr lang="de-DE" dirty="0"/>
          </a:p>
        </p:txBody>
      </p:sp>
      <p:sp>
        <p:nvSpPr>
          <p:cNvPr id="4" name="Foliennummernplatzhalter 3"/>
          <p:cNvSpPr>
            <a:spLocks noGrp="1"/>
          </p:cNvSpPr>
          <p:nvPr>
            <p:ph type="sldNum" sz="quarter" idx="10"/>
          </p:nvPr>
        </p:nvSpPr>
        <p:spPr/>
        <p:txBody>
          <a:bodyPr/>
          <a:lstStyle/>
          <a:p>
            <a:pPr>
              <a:defRPr/>
            </a:pPr>
            <a:fld id="{021B9C6C-1ECA-41FE-97C9-459261D73D4D}" type="slidenum">
              <a:rPr lang="de-DE" smtClean="0"/>
              <a:pPr>
                <a:defRPr/>
              </a:pPr>
              <a:t>48</a:t>
            </a:fld>
            <a:endParaRPr lang="de-DE"/>
          </a:p>
        </p:txBody>
      </p:sp>
    </p:spTree>
    <p:extLst>
      <p:ext uri="{BB962C8B-B14F-4D97-AF65-F5344CB8AC3E}">
        <p14:creationId xmlns:p14="http://schemas.microsoft.com/office/powerpoint/2010/main" val="1958242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altLang="de-DE" sz="1200" b="1" dirty="0" smtClean="0">
                <a:solidFill>
                  <a:srgbClr val="C00000"/>
                </a:solidFill>
                <a:latin typeface="Trebuchet MS" pitchFamily="34" charset="0"/>
              </a:rPr>
              <a:t>Eine vierstufige Methode zum „Lesen im Buch der Natur“ </a:t>
            </a:r>
          </a:p>
          <a:p>
            <a:endParaRPr lang="de-DE" dirty="0"/>
          </a:p>
        </p:txBody>
      </p:sp>
      <p:sp>
        <p:nvSpPr>
          <p:cNvPr id="4" name="Foliennummernplatzhalter 3"/>
          <p:cNvSpPr>
            <a:spLocks noGrp="1"/>
          </p:cNvSpPr>
          <p:nvPr>
            <p:ph type="sldNum" sz="quarter" idx="10"/>
          </p:nvPr>
        </p:nvSpPr>
        <p:spPr/>
        <p:txBody>
          <a:bodyPr/>
          <a:lstStyle/>
          <a:p>
            <a:pPr>
              <a:defRPr/>
            </a:pPr>
            <a:fld id="{021B9C6C-1ECA-41FE-97C9-459261D73D4D}" type="slidenum">
              <a:rPr lang="de-DE" smtClean="0"/>
              <a:pPr>
                <a:defRPr/>
              </a:pPr>
              <a:t>4</a:t>
            </a:fld>
            <a:endParaRPr lang="de-DE"/>
          </a:p>
        </p:txBody>
      </p:sp>
    </p:spTree>
    <p:extLst>
      <p:ext uri="{BB962C8B-B14F-4D97-AF65-F5344CB8AC3E}">
        <p14:creationId xmlns:p14="http://schemas.microsoft.com/office/powerpoint/2010/main" val="3760160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eaLnBrk="1" hangingPunct="1">
              <a:spcBef>
                <a:spcPct val="0"/>
              </a:spcBef>
              <a:buFontTx/>
              <a:buNone/>
            </a:pPr>
            <a:r>
              <a:rPr lang="de-DE" altLang="de-DE" sz="1200" b="1" dirty="0" smtClean="0">
                <a:solidFill>
                  <a:srgbClr val="C00000"/>
                </a:solidFill>
                <a:latin typeface="Trebuchet MS" pitchFamily="34" charset="0"/>
              </a:rPr>
              <a:t>Kopf, Brust und Glieder – Sphäre, Rhythmus und Radius</a:t>
            </a:r>
            <a:endParaRPr lang="de-DE" altLang="de-DE" sz="1200" b="1" dirty="0">
              <a:solidFill>
                <a:srgbClr val="C00000"/>
              </a:solidFill>
              <a:latin typeface="Trebuchet MS" pitchFamily="34" charset="0"/>
            </a:endParaRPr>
          </a:p>
        </p:txBody>
      </p:sp>
      <p:sp>
        <p:nvSpPr>
          <p:cNvPr id="4" name="Foliennummernplatzhalter 3"/>
          <p:cNvSpPr>
            <a:spLocks noGrp="1"/>
          </p:cNvSpPr>
          <p:nvPr>
            <p:ph type="sldNum" sz="quarter" idx="10"/>
          </p:nvPr>
        </p:nvSpPr>
        <p:spPr/>
        <p:txBody>
          <a:bodyPr/>
          <a:lstStyle/>
          <a:p>
            <a:pPr>
              <a:defRPr/>
            </a:pPr>
            <a:fld id="{021B9C6C-1ECA-41FE-97C9-459261D73D4D}" type="slidenum">
              <a:rPr lang="de-DE" smtClean="0"/>
              <a:pPr>
                <a:defRPr/>
              </a:pPr>
              <a:t>15</a:t>
            </a:fld>
            <a:endParaRPr lang="de-DE"/>
          </a:p>
        </p:txBody>
      </p:sp>
    </p:spTree>
    <p:extLst>
      <p:ext uri="{BB962C8B-B14F-4D97-AF65-F5344CB8AC3E}">
        <p14:creationId xmlns:p14="http://schemas.microsoft.com/office/powerpoint/2010/main" val="1352996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altLang="de-DE" sz="1200" b="1" dirty="0" smtClean="0">
                <a:solidFill>
                  <a:srgbClr val="C00000"/>
                </a:solidFill>
                <a:latin typeface="Trebuchet MS" pitchFamily="34" charset="0"/>
              </a:rPr>
              <a:t>Dreigliederung der Beziehung des Menschen zur Welt</a:t>
            </a:r>
          </a:p>
          <a:p>
            <a:endParaRPr lang="de-DE" dirty="0"/>
          </a:p>
        </p:txBody>
      </p:sp>
      <p:sp>
        <p:nvSpPr>
          <p:cNvPr id="4" name="Foliennummernplatzhalter 3"/>
          <p:cNvSpPr>
            <a:spLocks noGrp="1"/>
          </p:cNvSpPr>
          <p:nvPr>
            <p:ph type="sldNum" sz="quarter" idx="10"/>
          </p:nvPr>
        </p:nvSpPr>
        <p:spPr/>
        <p:txBody>
          <a:bodyPr/>
          <a:lstStyle/>
          <a:p>
            <a:pPr>
              <a:defRPr/>
            </a:pPr>
            <a:fld id="{021B9C6C-1ECA-41FE-97C9-459261D73D4D}" type="slidenum">
              <a:rPr lang="de-DE" smtClean="0"/>
              <a:pPr>
                <a:defRPr/>
              </a:pPr>
              <a:t>16</a:t>
            </a:fld>
            <a:endParaRPr lang="de-DE"/>
          </a:p>
        </p:txBody>
      </p:sp>
    </p:spTree>
    <p:extLst>
      <p:ext uri="{BB962C8B-B14F-4D97-AF65-F5344CB8AC3E}">
        <p14:creationId xmlns:p14="http://schemas.microsoft.com/office/powerpoint/2010/main" val="3008074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altLang="de-DE" sz="1200" b="1" dirty="0" smtClean="0">
                <a:solidFill>
                  <a:srgbClr val="C00000"/>
                </a:solidFill>
                <a:latin typeface="Trebuchet MS" pitchFamily="34" charset="0"/>
              </a:rPr>
              <a:t>Dreigliederung, Seelenfähigkeiten und Zeit</a:t>
            </a:r>
          </a:p>
          <a:p>
            <a:endParaRPr lang="de-DE" dirty="0"/>
          </a:p>
        </p:txBody>
      </p:sp>
      <p:sp>
        <p:nvSpPr>
          <p:cNvPr id="4" name="Foliennummernplatzhalter 3"/>
          <p:cNvSpPr>
            <a:spLocks noGrp="1"/>
          </p:cNvSpPr>
          <p:nvPr>
            <p:ph type="sldNum" sz="quarter" idx="10"/>
          </p:nvPr>
        </p:nvSpPr>
        <p:spPr/>
        <p:txBody>
          <a:bodyPr/>
          <a:lstStyle/>
          <a:p>
            <a:pPr>
              <a:defRPr/>
            </a:pPr>
            <a:fld id="{021B9C6C-1ECA-41FE-97C9-459261D73D4D}" type="slidenum">
              <a:rPr lang="de-DE" smtClean="0"/>
              <a:pPr>
                <a:defRPr/>
              </a:pPr>
              <a:t>17</a:t>
            </a:fld>
            <a:endParaRPr lang="de-DE"/>
          </a:p>
        </p:txBody>
      </p:sp>
    </p:spTree>
    <p:extLst>
      <p:ext uri="{BB962C8B-B14F-4D97-AF65-F5344CB8AC3E}">
        <p14:creationId xmlns:p14="http://schemas.microsoft.com/office/powerpoint/2010/main" val="4151002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altLang="de-DE" sz="1200" b="1" dirty="0" smtClean="0">
                <a:solidFill>
                  <a:srgbClr val="C00000"/>
                </a:solidFill>
                <a:latin typeface="Trebuchet MS" pitchFamily="34" charset="0"/>
              </a:rPr>
              <a:t>Gesichtspunkte zur Schädelentwicklung bei Mensch und Affen</a:t>
            </a:r>
          </a:p>
          <a:p>
            <a:endParaRPr lang="de-DE" dirty="0"/>
          </a:p>
        </p:txBody>
      </p:sp>
      <p:sp>
        <p:nvSpPr>
          <p:cNvPr id="4" name="Foliennummernplatzhalter 3"/>
          <p:cNvSpPr>
            <a:spLocks noGrp="1"/>
          </p:cNvSpPr>
          <p:nvPr>
            <p:ph type="sldNum" sz="quarter" idx="10"/>
          </p:nvPr>
        </p:nvSpPr>
        <p:spPr/>
        <p:txBody>
          <a:bodyPr/>
          <a:lstStyle/>
          <a:p>
            <a:pPr>
              <a:defRPr/>
            </a:pPr>
            <a:fld id="{021B9C6C-1ECA-41FE-97C9-459261D73D4D}" type="slidenum">
              <a:rPr lang="de-DE" smtClean="0"/>
              <a:pPr>
                <a:defRPr/>
              </a:pPr>
              <a:t>23</a:t>
            </a:fld>
            <a:endParaRPr lang="de-DE"/>
          </a:p>
        </p:txBody>
      </p:sp>
    </p:spTree>
    <p:extLst>
      <p:ext uri="{BB962C8B-B14F-4D97-AF65-F5344CB8AC3E}">
        <p14:creationId xmlns:p14="http://schemas.microsoft.com/office/powerpoint/2010/main" val="1087424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altLang="de-DE" sz="1200" b="1" dirty="0" smtClean="0">
                <a:solidFill>
                  <a:srgbClr val="C00000"/>
                </a:solidFill>
                <a:latin typeface="Trebuchet MS" pitchFamily="34" charset="0"/>
              </a:rPr>
              <a:t>Der Schädel in der Evolution</a:t>
            </a:r>
          </a:p>
          <a:p>
            <a:endParaRPr lang="de-DE" dirty="0"/>
          </a:p>
        </p:txBody>
      </p:sp>
      <p:sp>
        <p:nvSpPr>
          <p:cNvPr id="4" name="Foliennummernplatzhalter 3"/>
          <p:cNvSpPr>
            <a:spLocks noGrp="1"/>
          </p:cNvSpPr>
          <p:nvPr>
            <p:ph type="sldNum" sz="quarter" idx="10"/>
          </p:nvPr>
        </p:nvSpPr>
        <p:spPr/>
        <p:txBody>
          <a:bodyPr/>
          <a:lstStyle/>
          <a:p>
            <a:pPr>
              <a:defRPr/>
            </a:pPr>
            <a:fld id="{021B9C6C-1ECA-41FE-97C9-459261D73D4D}" type="slidenum">
              <a:rPr lang="de-DE" smtClean="0"/>
              <a:pPr>
                <a:defRPr/>
              </a:pPr>
              <a:t>25</a:t>
            </a:fld>
            <a:endParaRPr lang="de-DE"/>
          </a:p>
        </p:txBody>
      </p:sp>
    </p:spTree>
    <p:extLst>
      <p:ext uri="{BB962C8B-B14F-4D97-AF65-F5344CB8AC3E}">
        <p14:creationId xmlns:p14="http://schemas.microsoft.com/office/powerpoint/2010/main" val="1268407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altLang="de-DE" sz="1200" b="1" dirty="0" smtClean="0">
                <a:solidFill>
                  <a:srgbClr val="C00000"/>
                </a:solidFill>
                <a:latin typeface="Trebuchet MS" pitchFamily="34" charset="0"/>
              </a:rPr>
              <a:t>Blattentwicklung der Blütenpflanze</a:t>
            </a:r>
          </a:p>
          <a:p>
            <a:endParaRPr lang="de-DE" dirty="0"/>
          </a:p>
        </p:txBody>
      </p:sp>
      <p:sp>
        <p:nvSpPr>
          <p:cNvPr id="4" name="Foliennummernplatzhalter 3"/>
          <p:cNvSpPr>
            <a:spLocks noGrp="1"/>
          </p:cNvSpPr>
          <p:nvPr>
            <p:ph type="sldNum" sz="quarter" idx="10"/>
          </p:nvPr>
        </p:nvSpPr>
        <p:spPr/>
        <p:txBody>
          <a:bodyPr/>
          <a:lstStyle/>
          <a:p>
            <a:pPr>
              <a:defRPr/>
            </a:pPr>
            <a:fld id="{021B9C6C-1ECA-41FE-97C9-459261D73D4D}" type="slidenum">
              <a:rPr lang="de-DE" smtClean="0"/>
              <a:pPr>
                <a:defRPr/>
              </a:pPr>
              <a:t>26</a:t>
            </a:fld>
            <a:endParaRPr lang="de-DE"/>
          </a:p>
        </p:txBody>
      </p:sp>
    </p:spTree>
    <p:extLst>
      <p:ext uri="{BB962C8B-B14F-4D97-AF65-F5344CB8AC3E}">
        <p14:creationId xmlns:p14="http://schemas.microsoft.com/office/powerpoint/2010/main" val="4255140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021B9C6C-1ECA-41FE-97C9-459261D73D4D}" type="slidenum">
              <a:rPr lang="de-DE" smtClean="0"/>
              <a:pPr>
                <a:defRPr/>
              </a:pPr>
              <a:t>29</a:t>
            </a:fld>
            <a:endParaRPr lang="de-DE"/>
          </a:p>
        </p:txBody>
      </p:sp>
    </p:spTree>
    <p:extLst>
      <p:ext uri="{BB962C8B-B14F-4D97-AF65-F5344CB8AC3E}">
        <p14:creationId xmlns:p14="http://schemas.microsoft.com/office/powerpoint/2010/main" val="1722524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5"/>
            <a:ext cx="84201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E187F874-76B5-4A28-BF9C-0A9A1F3A3C2F}" type="slidenum">
              <a:rPr lang="de-DE" altLang="de-DE"/>
              <a:pPr>
                <a:defRPr/>
              </a:pPr>
              <a:t>‹Nr.›</a:t>
            </a:fld>
            <a:endParaRPr lang="de-DE" altLang="de-DE"/>
          </a:p>
        </p:txBody>
      </p:sp>
    </p:spTree>
    <p:extLst>
      <p:ext uri="{BB962C8B-B14F-4D97-AF65-F5344CB8AC3E}">
        <p14:creationId xmlns:p14="http://schemas.microsoft.com/office/powerpoint/2010/main" val="271849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D8F0A9FA-62F2-48D7-8432-1AE777C0BDFB}" type="slidenum">
              <a:rPr lang="de-DE" altLang="de-DE"/>
              <a:pPr>
                <a:defRPr/>
              </a:pPr>
              <a:t>‹Nr.›</a:t>
            </a:fld>
            <a:endParaRPr lang="de-DE" altLang="de-DE"/>
          </a:p>
        </p:txBody>
      </p:sp>
    </p:spTree>
    <p:extLst>
      <p:ext uri="{BB962C8B-B14F-4D97-AF65-F5344CB8AC3E}">
        <p14:creationId xmlns:p14="http://schemas.microsoft.com/office/powerpoint/2010/main" val="519252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81850" y="274638"/>
            <a:ext cx="222885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95300" y="274638"/>
            <a:ext cx="653415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0E9AFF64-A10C-4562-A36F-B1F87014C877}" type="slidenum">
              <a:rPr lang="de-DE" altLang="de-DE"/>
              <a:pPr>
                <a:defRPr/>
              </a:pPr>
              <a:t>‹Nr.›</a:t>
            </a:fld>
            <a:endParaRPr lang="de-DE" altLang="de-DE"/>
          </a:p>
        </p:txBody>
      </p:sp>
    </p:spTree>
    <p:extLst>
      <p:ext uri="{BB962C8B-B14F-4D97-AF65-F5344CB8AC3E}">
        <p14:creationId xmlns:p14="http://schemas.microsoft.com/office/powerpoint/2010/main" val="847982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877B95EB-DA18-4F86-91E5-55A901802C98}" type="slidenum">
              <a:rPr lang="de-DE" altLang="de-DE"/>
              <a:pPr>
                <a:defRPr/>
              </a:pPr>
              <a:t>‹Nr.›</a:t>
            </a:fld>
            <a:endParaRPr lang="de-DE" altLang="de-DE"/>
          </a:p>
        </p:txBody>
      </p:sp>
    </p:spTree>
    <p:extLst>
      <p:ext uri="{BB962C8B-B14F-4D97-AF65-F5344CB8AC3E}">
        <p14:creationId xmlns:p14="http://schemas.microsoft.com/office/powerpoint/2010/main" val="2774716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6" name="Rectangle 6"/>
          <p:cNvSpPr>
            <a:spLocks noGrp="1" noChangeArrowheads="1"/>
          </p:cNvSpPr>
          <p:nvPr>
            <p:ph type="sldNum" sz="quarter" idx="12"/>
          </p:nvPr>
        </p:nvSpPr>
        <p:spPr>
          <a:ln/>
        </p:spPr>
        <p:txBody>
          <a:bodyPr/>
          <a:lstStyle>
            <a:lvl1pPr>
              <a:defRPr/>
            </a:lvl1pPr>
          </a:lstStyle>
          <a:p>
            <a:pPr>
              <a:defRPr/>
            </a:pPr>
            <a:fld id="{572E75CA-0679-4A1A-92C5-3D553410787B}" type="slidenum">
              <a:rPr lang="de-DE" altLang="de-DE"/>
              <a:pPr>
                <a:defRPr/>
              </a:pPr>
              <a:t>‹Nr.›</a:t>
            </a:fld>
            <a:endParaRPr lang="de-DE" altLang="de-DE"/>
          </a:p>
        </p:txBody>
      </p:sp>
    </p:spTree>
    <p:extLst>
      <p:ext uri="{BB962C8B-B14F-4D97-AF65-F5344CB8AC3E}">
        <p14:creationId xmlns:p14="http://schemas.microsoft.com/office/powerpoint/2010/main" val="1725882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p:cNvSpPr>
            <a:spLocks noGrp="1" noChangeArrowheads="1"/>
          </p:cNvSpPr>
          <p:nvPr>
            <p:ph type="sldNum" sz="quarter" idx="12"/>
          </p:nvPr>
        </p:nvSpPr>
        <p:spPr>
          <a:ln/>
        </p:spPr>
        <p:txBody>
          <a:bodyPr/>
          <a:lstStyle>
            <a:lvl1pPr>
              <a:defRPr/>
            </a:lvl1pPr>
          </a:lstStyle>
          <a:p>
            <a:pPr>
              <a:defRPr/>
            </a:pPr>
            <a:fld id="{34C49E76-B382-4685-A351-0CCF37912232}" type="slidenum">
              <a:rPr lang="de-DE" altLang="de-DE"/>
              <a:pPr>
                <a:defRPr/>
              </a:pPr>
              <a:t>‹Nr.›</a:t>
            </a:fld>
            <a:endParaRPr lang="de-DE" altLang="de-DE"/>
          </a:p>
        </p:txBody>
      </p:sp>
    </p:spTree>
    <p:extLst>
      <p:ext uri="{BB962C8B-B14F-4D97-AF65-F5344CB8AC3E}">
        <p14:creationId xmlns:p14="http://schemas.microsoft.com/office/powerpoint/2010/main" val="113275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9" name="Rectangle 6"/>
          <p:cNvSpPr>
            <a:spLocks noGrp="1" noChangeArrowheads="1"/>
          </p:cNvSpPr>
          <p:nvPr>
            <p:ph type="sldNum" sz="quarter" idx="12"/>
          </p:nvPr>
        </p:nvSpPr>
        <p:spPr>
          <a:ln/>
        </p:spPr>
        <p:txBody>
          <a:bodyPr/>
          <a:lstStyle>
            <a:lvl1pPr>
              <a:defRPr/>
            </a:lvl1pPr>
          </a:lstStyle>
          <a:p>
            <a:pPr>
              <a:defRPr/>
            </a:pPr>
            <a:fld id="{784541DF-A705-4719-9596-478CA2BE50E2}" type="slidenum">
              <a:rPr lang="de-DE" altLang="de-DE"/>
              <a:pPr>
                <a:defRPr/>
              </a:pPr>
              <a:t>‹Nr.›</a:t>
            </a:fld>
            <a:endParaRPr lang="de-DE" altLang="de-DE"/>
          </a:p>
        </p:txBody>
      </p:sp>
    </p:spTree>
    <p:extLst>
      <p:ext uri="{BB962C8B-B14F-4D97-AF65-F5344CB8AC3E}">
        <p14:creationId xmlns:p14="http://schemas.microsoft.com/office/powerpoint/2010/main" val="2537365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5" name="Rectangle 6"/>
          <p:cNvSpPr>
            <a:spLocks noGrp="1" noChangeArrowheads="1"/>
          </p:cNvSpPr>
          <p:nvPr>
            <p:ph type="sldNum" sz="quarter" idx="12"/>
          </p:nvPr>
        </p:nvSpPr>
        <p:spPr>
          <a:ln/>
        </p:spPr>
        <p:txBody>
          <a:bodyPr/>
          <a:lstStyle>
            <a:lvl1pPr>
              <a:defRPr/>
            </a:lvl1pPr>
          </a:lstStyle>
          <a:p>
            <a:pPr>
              <a:defRPr/>
            </a:pPr>
            <a:fld id="{8BD72C62-0D6B-4FD6-80BC-FF99C0CCDCDC}" type="slidenum">
              <a:rPr lang="de-DE" altLang="de-DE"/>
              <a:pPr>
                <a:defRPr/>
              </a:pPr>
              <a:t>‹Nr.›</a:t>
            </a:fld>
            <a:endParaRPr lang="de-DE" altLang="de-DE"/>
          </a:p>
        </p:txBody>
      </p:sp>
    </p:spTree>
    <p:extLst>
      <p:ext uri="{BB962C8B-B14F-4D97-AF65-F5344CB8AC3E}">
        <p14:creationId xmlns:p14="http://schemas.microsoft.com/office/powerpoint/2010/main" val="1746105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4" name="Rectangle 6"/>
          <p:cNvSpPr>
            <a:spLocks noGrp="1" noChangeArrowheads="1"/>
          </p:cNvSpPr>
          <p:nvPr>
            <p:ph type="sldNum" sz="quarter" idx="12"/>
          </p:nvPr>
        </p:nvSpPr>
        <p:spPr>
          <a:ln/>
        </p:spPr>
        <p:txBody>
          <a:bodyPr/>
          <a:lstStyle>
            <a:lvl1pPr>
              <a:defRPr/>
            </a:lvl1pPr>
          </a:lstStyle>
          <a:p>
            <a:pPr>
              <a:defRPr/>
            </a:pPr>
            <a:fld id="{162593CD-7007-4D1D-A436-E6EE962AA283}" type="slidenum">
              <a:rPr lang="de-DE" altLang="de-DE"/>
              <a:pPr>
                <a:defRPr/>
              </a:pPr>
              <a:t>‹Nr.›</a:t>
            </a:fld>
            <a:endParaRPr lang="de-DE" altLang="de-DE"/>
          </a:p>
        </p:txBody>
      </p:sp>
    </p:spTree>
    <p:extLst>
      <p:ext uri="{BB962C8B-B14F-4D97-AF65-F5344CB8AC3E}">
        <p14:creationId xmlns:p14="http://schemas.microsoft.com/office/powerpoint/2010/main" val="1688796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p:cNvSpPr>
            <a:spLocks noGrp="1" noChangeArrowheads="1"/>
          </p:cNvSpPr>
          <p:nvPr>
            <p:ph type="sldNum" sz="quarter" idx="12"/>
          </p:nvPr>
        </p:nvSpPr>
        <p:spPr>
          <a:ln/>
        </p:spPr>
        <p:txBody>
          <a:bodyPr/>
          <a:lstStyle>
            <a:lvl1pPr>
              <a:defRPr/>
            </a:lvl1pPr>
          </a:lstStyle>
          <a:p>
            <a:pPr>
              <a:defRPr/>
            </a:pPr>
            <a:fld id="{3E54BF59-011A-4B05-87EA-F91E7CB2FF47}" type="slidenum">
              <a:rPr lang="de-DE" altLang="de-DE"/>
              <a:pPr>
                <a:defRPr/>
              </a:pPr>
              <a:t>‹Nr.›</a:t>
            </a:fld>
            <a:endParaRPr lang="de-DE" altLang="de-DE"/>
          </a:p>
        </p:txBody>
      </p:sp>
    </p:spTree>
    <p:extLst>
      <p:ext uri="{BB962C8B-B14F-4D97-AF65-F5344CB8AC3E}">
        <p14:creationId xmlns:p14="http://schemas.microsoft.com/office/powerpoint/2010/main" val="613546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lt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ltLang="de-DE"/>
          </a:p>
        </p:txBody>
      </p:sp>
      <p:sp>
        <p:nvSpPr>
          <p:cNvPr id="7" name="Rectangle 6"/>
          <p:cNvSpPr>
            <a:spLocks noGrp="1" noChangeArrowheads="1"/>
          </p:cNvSpPr>
          <p:nvPr>
            <p:ph type="sldNum" sz="quarter" idx="12"/>
          </p:nvPr>
        </p:nvSpPr>
        <p:spPr>
          <a:ln/>
        </p:spPr>
        <p:txBody>
          <a:bodyPr/>
          <a:lstStyle>
            <a:lvl1pPr>
              <a:defRPr/>
            </a:lvl1pPr>
          </a:lstStyle>
          <a:p>
            <a:pPr>
              <a:defRPr/>
            </a:pPr>
            <a:fld id="{A0736C64-B063-4453-9D74-6F88ECE6D4BC}" type="slidenum">
              <a:rPr lang="de-DE" altLang="de-DE"/>
              <a:pPr>
                <a:defRPr/>
              </a:pPr>
              <a:t>‹Nr.›</a:t>
            </a:fld>
            <a:endParaRPr lang="de-DE" altLang="de-DE"/>
          </a:p>
        </p:txBody>
      </p:sp>
    </p:spTree>
    <p:extLst>
      <p:ext uri="{BB962C8B-B14F-4D97-AF65-F5344CB8AC3E}">
        <p14:creationId xmlns:p14="http://schemas.microsoft.com/office/powerpoint/2010/main" val="359649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495300" y="1600200"/>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t" anchorCtr="0" compatLnSpc="1">
            <a:prstTxWarp prst="textNoShape">
              <a:avLst/>
            </a:prstTxWarp>
          </a:bodyPr>
          <a:lstStyle>
            <a:lvl1pPr defTabSz="957263">
              <a:defRPr sz="1500"/>
            </a:lvl1pPr>
          </a:lstStyle>
          <a:p>
            <a:pPr>
              <a:defRPr/>
            </a:pPr>
            <a:endParaRPr lang="de-DE" altLang="de-DE"/>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t" anchorCtr="0" compatLnSpc="1">
            <a:prstTxWarp prst="textNoShape">
              <a:avLst/>
            </a:prstTxWarp>
          </a:bodyPr>
          <a:lstStyle>
            <a:lvl1pPr algn="ctr" defTabSz="957263">
              <a:defRPr sz="1500"/>
            </a:lvl1pPr>
          </a:lstStyle>
          <a:p>
            <a:pPr>
              <a:defRPr/>
            </a:pPr>
            <a:endParaRPr lang="de-DE" altLang="de-DE"/>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82" tIns="47891" rIns="95782" bIns="47891" numCol="1" anchor="t" anchorCtr="0" compatLnSpc="1">
            <a:prstTxWarp prst="textNoShape">
              <a:avLst/>
            </a:prstTxWarp>
          </a:bodyPr>
          <a:lstStyle>
            <a:lvl1pPr algn="r" defTabSz="957263">
              <a:defRPr sz="1500"/>
            </a:lvl1pPr>
          </a:lstStyle>
          <a:p>
            <a:pPr>
              <a:defRPr/>
            </a:pPr>
            <a:fld id="{EA6C0B82-D4D2-4B66-9B58-B1DBC7E1D668}"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Arial" charset="0"/>
        </a:defRPr>
      </a:lvl2pPr>
      <a:lvl3pPr algn="ctr" defTabSz="957263" rtl="0" eaLnBrk="0" fontAlgn="base" hangingPunct="0">
        <a:spcBef>
          <a:spcPct val="0"/>
        </a:spcBef>
        <a:spcAft>
          <a:spcPct val="0"/>
        </a:spcAft>
        <a:defRPr sz="4600">
          <a:solidFill>
            <a:schemeClr val="tx2"/>
          </a:solidFill>
          <a:latin typeface="Arial" charset="0"/>
        </a:defRPr>
      </a:lvl3pPr>
      <a:lvl4pPr algn="ctr" defTabSz="957263" rtl="0" eaLnBrk="0" fontAlgn="base" hangingPunct="0">
        <a:spcBef>
          <a:spcPct val="0"/>
        </a:spcBef>
        <a:spcAft>
          <a:spcPct val="0"/>
        </a:spcAft>
        <a:defRPr sz="4600">
          <a:solidFill>
            <a:schemeClr val="tx2"/>
          </a:solidFill>
          <a:latin typeface="Arial" charset="0"/>
        </a:defRPr>
      </a:lvl4pPr>
      <a:lvl5pPr algn="ctr" defTabSz="957263" rtl="0" eaLnBrk="0" fontAlgn="base" hangingPunct="0">
        <a:spcBef>
          <a:spcPct val="0"/>
        </a:spcBef>
        <a:spcAft>
          <a:spcPct val="0"/>
        </a:spcAft>
        <a:defRPr sz="4600">
          <a:solidFill>
            <a:schemeClr val="tx2"/>
          </a:solidFill>
          <a:latin typeface="Arial" charset="0"/>
        </a:defRPr>
      </a:lvl5pPr>
      <a:lvl6pPr marL="457200" algn="ctr" defTabSz="957263" rtl="0" fontAlgn="base">
        <a:spcBef>
          <a:spcPct val="0"/>
        </a:spcBef>
        <a:spcAft>
          <a:spcPct val="0"/>
        </a:spcAft>
        <a:defRPr sz="4600">
          <a:solidFill>
            <a:schemeClr val="tx2"/>
          </a:solidFill>
          <a:latin typeface="Arial" charset="0"/>
        </a:defRPr>
      </a:lvl6pPr>
      <a:lvl7pPr marL="914400" algn="ctr" defTabSz="957263" rtl="0" fontAlgn="base">
        <a:spcBef>
          <a:spcPct val="0"/>
        </a:spcBef>
        <a:spcAft>
          <a:spcPct val="0"/>
        </a:spcAft>
        <a:defRPr sz="4600">
          <a:solidFill>
            <a:schemeClr val="tx2"/>
          </a:solidFill>
          <a:latin typeface="Arial" charset="0"/>
        </a:defRPr>
      </a:lvl7pPr>
      <a:lvl8pPr marL="1371600" algn="ctr" defTabSz="957263" rtl="0" fontAlgn="base">
        <a:spcBef>
          <a:spcPct val="0"/>
        </a:spcBef>
        <a:spcAft>
          <a:spcPct val="0"/>
        </a:spcAft>
        <a:defRPr sz="4600">
          <a:solidFill>
            <a:schemeClr val="tx2"/>
          </a:solidFill>
          <a:latin typeface="Arial" charset="0"/>
        </a:defRPr>
      </a:lvl8pPr>
      <a:lvl9pPr marL="1828800" algn="ctr" defTabSz="957263" rtl="0" fontAlgn="base">
        <a:spcBef>
          <a:spcPct val="0"/>
        </a:spcBef>
        <a:spcAft>
          <a:spcPct val="0"/>
        </a:spcAft>
        <a:defRPr sz="4600">
          <a:solidFill>
            <a:schemeClr val="tx2"/>
          </a:solidFill>
          <a:latin typeface="Arial"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900">
          <a:solidFill>
            <a:schemeClr val="tx1"/>
          </a:solidFill>
          <a:latin typeface="+mn-lt"/>
        </a:defRPr>
      </a:lvl2pPr>
      <a:lvl3pPr marL="1196975" indent="-239713"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4238" indent="-238125" algn="l" defTabSz="957263" rtl="0" eaLnBrk="0" fontAlgn="base" hangingPunct="0">
        <a:spcBef>
          <a:spcPct val="20000"/>
        </a:spcBef>
        <a:spcAft>
          <a:spcPct val="0"/>
        </a:spcAft>
        <a:buChar char="»"/>
        <a:defRPr sz="2100">
          <a:solidFill>
            <a:schemeClr val="tx1"/>
          </a:solidFill>
          <a:latin typeface="+mn-lt"/>
        </a:defRPr>
      </a:lvl5pPr>
      <a:lvl6pPr marL="2611438" indent="-238125" algn="l" defTabSz="957263" rtl="0" fontAlgn="base">
        <a:spcBef>
          <a:spcPct val="20000"/>
        </a:spcBef>
        <a:spcAft>
          <a:spcPct val="0"/>
        </a:spcAft>
        <a:buChar char="»"/>
        <a:defRPr sz="2100">
          <a:solidFill>
            <a:schemeClr val="tx1"/>
          </a:solidFill>
          <a:latin typeface="+mn-lt"/>
        </a:defRPr>
      </a:lvl6pPr>
      <a:lvl7pPr marL="3068638" indent="-238125" algn="l" defTabSz="957263" rtl="0" fontAlgn="base">
        <a:spcBef>
          <a:spcPct val="20000"/>
        </a:spcBef>
        <a:spcAft>
          <a:spcPct val="0"/>
        </a:spcAft>
        <a:buChar char="»"/>
        <a:defRPr sz="2100">
          <a:solidFill>
            <a:schemeClr val="tx1"/>
          </a:solidFill>
          <a:latin typeface="+mn-lt"/>
        </a:defRPr>
      </a:lvl7pPr>
      <a:lvl8pPr marL="3525838" indent="-238125" algn="l" defTabSz="957263" rtl="0" fontAlgn="base">
        <a:spcBef>
          <a:spcPct val="20000"/>
        </a:spcBef>
        <a:spcAft>
          <a:spcPct val="0"/>
        </a:spcAft>
        <a:buChar char="»"/>
        <a:defRPr sz="2100">
          <a:solidFill>
            <a:schemeClr val="tx1"/>
          </a:solidFill>
          <a:latin typeface="+mn-lt"/>
        </a:defRPr>
      </a:lvl8pPr>
      <a:lvl9pPr marL="3983038" indent="-238125" algn="l" defTabSz="957263" rtl="0" fontAlgn="base">
        <a:spcBef>
          <a:spcPct val="20000"/>
        </a:spcBef>
        <a:spcAft>
          <a:spcPct val="0"/>
        </a:spcAft>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2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27.xml.rels><?xml version="1.0" encoding="UTF-8" standalone="yes"?>
<Relationships xmlns="http://schemas.openxmlformats.org/package/2006/relationships"><Relationship Id="rId8" Type="http://schemas.openxmlformats.org/officeDocument/2006/relationships/image" Target="../media/image49.jpeg"/><Relationship Id="rId13" Type="http://schemas.microsoft.com/office/2007/relationships/hdphoto" Target="../media/hdphoto3.wdp"/><Relationship Id="rId18" Type="http://schemas.microsoft.com/office/2007/relationships/hdphoto" Target="../media/hdphoto5.wdp"/><Relationship Id="rId3" Type="http://schemas.openxmlformats.org/officeDocument/2006/relationships/image" Target="../media/image30.jpeg"/><Relationship Id="rId7" Type="http://schemas.openxmlformats.org/officeDocument/2006/relationships/image" Target="../media/image48.jpeg"/><Relationship Id="rId12" Type="http://schemas.openxmlformats.org/officeDocument/2006/relationships/image" Target="../media/image50.png"/><Relationship Id="rId17" Type="http://schemas.openxmlformats.org/officeDocument/2006/relationships/image" Target="../media/image53.png"/><Relationship Id="rId2" Type="http://schemas.openxmlformats.org/officeDocument/2006/relationships/image" Target="../media/image28.jpeg"/><Relationship Id="rId16" Type="http://schemas.openxmlformats.org/officeDocument/2006/relationships/image" Target="../media/image52.jpeg"/><Relationship Id="rId20" Type="http://schemas.microsoft.com/office/2007/relationships/hdphoto" Target="../media/hdphoto6.wdp"/><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26.jpeg"/><Relationship Id="rId5" Type="http://schemas.openxmlformats.org/officeDocument/2006/relationships/image" Target="../media/image32.jpeg"/><Relationship Id="rId15" Type="http://schemas.microsoft.com/office/2007/relationships/hdphoto" Target="../media/hdphoto4.wdp"/><Relationship Id="rId10" Type="http://schemas.openxmlformats.org/officeDocument/2006/relationships/image" Target="../media/image29.jpeg"/><Relationship Id="rId19" Type="http://schemas.openxmlformats.org/officeDocument/2006/relationships/image" Target="../media/image54.png"/><Relationship Id="rId4" Type="http://schemas.openxmlformats.org/officeDocument/2006/relationships/image" Target="../media/image25.jpeg"/><Relationship Id="rId9" Type="http://schemas.openxmlformats.org/officeDocument/2006/relationships/image" Target="../media/image34.jpeg"/><Relationship Id="rId1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56.jpeg"/><Relationship Id="rId3" Type="http://schemas.openxmlformats.org/officeDocument/2006/relationships/image" Target="../media/image49.jpeg"/><Relationship Id="rId7" Type="http://schemas.openxmlformats.org/officeDocument/2006/relationships/image" Target="../media/image48.jpeg"/><Relationship Id="rId12" Type="http://schemas.openxmlformats.org/officeDocument/2006/relationships/image" Target="../media/image28.jpeg"/><Relationship Id="rId17" Type="http://schemas.openxmlformats.org/officeDocument/2006/relationships/image" Target="../media/image30.jpeg"/><Relationship Id="rId2" Type="http://schemas.openxmlformats.org/officeDocument/2006/relationships/notesSlide" Target="../notesSlides/notesSlide9.xml"/><Relationship Id="rId16"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29.jpeg"/><Relationship Id="rId5" Type="http://schemas.openxmlformats.org/officeDocument/2006/relationships/image" Target="../media/image32.jpeg"/><Relationship Id="rId15" Type="http://schemas.openxmlformats.org/officeDocument/2006/relationships/image" Target="../media/image57.jpeg"/><Relationship Id="rId10" Type="http://schemas.openxmlformats.org/officeDocument/2006/relationships/image" Target="../media/image26.jpeg"/><Relationship Id="rId4" Type="http://schemas.openxmlformats.org/officeDocument/2006/relationships/image" Target="../media/image33.jpeg"/><Relationship Id="rId9" Type="http://schemas.openxmlformats.org/officeDocument/2006/relationships/image" Target="../media/image27.jpeg"/><Relationship Id="rId14" Type="http://schemas.openxmlformats.org/officeDocument/2006/relationships/image" Target="../media/image5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56.jpeg"/><Relationship Id="rId18" Type="http://schemas.openxmlformats.org/officeDocument/2006/relationships/image" Target="../media/image30.jpeg"/><Relationship Id="rId3" Type="http://schemas.openxmlformats.org/officeDocument/2006/relationships/image" Target="../media/image33.jpeg"/><Relationship Id="rId7" Type="http://schemas.microsoft.com/office/2007/relationships/hdphoto" Target="../media/hdphoto7.wdp"/><Relationship Id="rId12" Type="http://schemas.openxmlformats.org/officeDocument/2006/relationships/image" Target="../media/image28.jpeg"/><Relationship Id="rId17" Type="http://schemas.microsoft.com/office/2007/relationships/hdphoto" Target="../media/hdphoto8.wdp"/><Relationship Id="rId2" Type="http://schemas.openxmlformats.org/officeDocument/2006/relationships/image" Target="../media/image49.jpeg"/><Relationship Id="rId16"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29.jpeg"/><Relationship Id="rId5" Type="http://schemas.openxmlformats.org/officeDocument/2006/relationships/image" Target="../media/image34.jpeg"/><Relationship Id="rId15" Type="http://schemas.openxmlformats.org/officeDocument/2006/relationships/image" Target="../media/image57.jpeg"/><Relationship Id="rId10" Type="http://schemas.openxmlformats.org/officeDocument/2006/relationships/image" Target="../media/image26.jpeg"/><Relationship Id="rId4" Type="http://schemas.openxmlformats.org/officeDocument/2006/relationships/image" Target="../media/image32.jpeg"/><Relationship Id="rId9" Type="http://schemas.openxmlformats.org/officeDocument/2006/relationships/image" Target="../media/image27.jpeg"/><Relationship Id="rId14" Type="http://schemas.openxmlformats.org/officeDocument/2006/relationships/image" Target="../media/image5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65.tiff"/><Relationship Id="rId5" Type="http://schemas.openxmlformats.org/officeDocument/2006/relationships/image" Target="../media/image64.jpeg"/><Relationship Id="rId4" Type="http://schemas.openxmlformats.org/officeDocument/2006/relationships/image" Target="../media/image63.jpeg"/></Relationships>
</file>

<file path=ppt/slides/_rels/slide3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image" Target="../media/image67.jpeg"/><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jpeg"/><Relationship Id="rId10" Type="http://schemas.openxmlformats.org/officeDocument/2006/relationships/image" Target="../media/image75.jpeg"/><Relationship Id="rId4" Type="http://schemas.openxmlformats.org/officeDocument/2006/relationships/image" Target="../media/image69.jpeg"/><Relationship Id="rId9" Type="http://schemas.openxmlformats.org/officeDocument/2006/relationships/image" Target="../media/image7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7.xml"/><Relationship Id="rId4" Type="http://schemas.openxmlformats.org/officeDocument/2006/relationships/image" Target="../media/image79.jpg"/></Relationships>
</file>

<file path=ppt/slides/_rels/slide4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jpg"/><Relationship Id="rId4" Type="http://schemas.openxmlformats.org/officeDocument/2006/relationships/image" Target="../media/image77.jpeg"/></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88.jpeg"/><Relationship Id="rId13" Type="http://schemas.openxmlformats.org/officeDocument/2006/relationships/image" Target="../media/image47.png"/><Relationship Id="rId3" Type="http://schemas.openxmlformats.org/officeDocument/2006/relationships/image" Target="../media/image83.jpeg"/><Relationship Id="rId7" Type="http://schemas.openxmlformats.org/officeDocument/2006/relationships/image" Target="../media/image87.jpeg"/><Relationship Id="rId12" Type="http://schemas.openxmlformats.org/officeDocument/2006/relationships/image" Target="../media/image92.jpeg"/><Relationship Id="rId2" Type="http://schemas.openxmlformats.org/officeDocument/2006/relationships/image" Target="../media/image82.jpeg"/><Relationship Id="rId1" Type="http://schemas.openxmlformats.org/officeDocument/2006/relationships/slideLayout" Target="../slideLayouts/slideLayout7.xml"/><Relationship Id="rId6" Type="http://schemas.openxmlformats.org/officeDocument/2006/relationships/image" Target="../media/image86.jpeg"/><Relationship Id="rId11" Type="http://schemas.openxmlformats.org/officeDocument/2006/relationships/image" Target="../media/image91.jpeg"/><Relationship Id="rId5" Type="http://schemas.openxmlformats.org/officeDocument/2006/relationships/image" Target="../media/image85.jpeg"/><Relationship Id="rId15" Type="http://schemas.openxmlformats.org/officeDocument/2006/relationships/image" Target="../media/image94.jpeg"/><Relationship Id="rId10" Type="http://schemas.openxmlformats.org/officeDocument/2006/relationships/image" Target="../media/image90.png"/><Relationship Id="rId4" Type="http://schemas.openxmlformats.org/officeDocument/2006/relationships/image" Target="../media/image84.jpeg"/><Relationship Id="rId9" Type="http://schemas.openxmlformats.org/officeDocument/2006/relationships/image" Target="../media/image89.jpeg"/><Relationship Id="rId14" Type="http://schemas.openxmlformats.org/officeDocument/2006/relationships/image" Target="../media/image9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99.jpeg"/><Relationship Id="rId1" Type="http://schemas.openxmlformats.org/officeDocument/2006/relationships/slideLayout" Target="../slideLayouts/slideLayout7.xml"/><Relationship Id="rId4" Type="http://schemas.openxmlformats.org/officeDocument/2006/relationships/image" Target="../media/image100.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29"/>
          <p:cNvSpPr>
            <a:spLocks noChangeArrowheads="1"/>
          </p:cNvSpPr>
          <p:nvPr/>
        </p:nvSpPr>
        <p:spPr bwMode="auto">
          <a:xfrm>
            <a:off x="0" y="0"/>
            <a:ext cx="9906000" cy="6858000"/>
          </a:xfrm>
          <a:prstGeom prst="rect">
            <a:avLst/>
          </a:prstGeom>
          <a:solidFill>
            <a:srgbClr val="E6E6E6"/>
          </a:solidFill>
          <a:ln>
            <a:noFill/>
          </a:ln>
          <a:extLst/>
        </p:spPr>
        <p:txBody>
          <a:bodyPr lIns="83969" tIns="41985" rIns="83969" bIns="41985"/>
          <a:lstStyle/>
          <a:p>
            <a:pPr defTabSz="879055"/>
            <a:endParaRPr lang="de-DE" altLang="de-DE" dirty="0"/>
          </a:p>
        </p:txBody>
      </p:sp>
      <p:sp>
        <p:nvSpPr>
          <p:cNvPr id="5" name="Rechteck 1"/>
          <p:cNvSpPr>
            <a:spLocks noChangeArrowheads="1"/>
          </p:cNvSpPr>
          <p:nvPr/>
        </p:nvSpPr>
        <p:spPr bwMode="auto">
          <a:xfrm>
            <a:off x="5064480" y="1162472"/>
            <a:ext cx="3639750" cy="361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99176" tIns="99176" rIns="99176" bIns="99176">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just" eaLnBrk="1" hangingPunct="1">
              <a:lnSpc>
                <a:spcPts val="1653"/>
              </a:lnSpc>
              <a:spcBef>
                <a:spcPct val="0"/>
              </a:spcBef>
              <a:buNone/>
            </a:pPr>
            <a:r>
              <a:rPr lang="de-DE" altLang="de-DE" sz="1100" i="1" dirty="0">
                <a:solidFill>
                  <a:srgbClr val="19194D"/>
                </a:solidFill>
                <a:latin typeface="Trebuchet MS" pitchFamily="34" charset="0"/>
                <a:cs typeface="Times New Roman" pitchFamily="18" charset="0"/>
              </a:rPr>
              <a:t>„In demjenigen, was, ohne es zu ahnen, die darwinistische Kultur gegeben hat, </a:t>
            </a:r>
            <a:r>
              <a:rPr lang="de-DE" altLang="de-DE" sz="1100" i="1" dirty="0">
                <a:solidFill>
                  <a:srgbClr val="19194D"/>
                </a:solidFill>
                <a:latin typeface="Trebuchet MS" pitchFamily="34" charset="0"/>
                <a:cs typeface="Times New Roman" pitchFamily="18" charset="0"/>
              </a:rPr>
              <a:t>liegt </a:t>
            </a:r>
            <a:r>
              <a:rPr lang="de-DE" altLang="de-DE" sz="1100" i="1" dirty="0">
                <a:solidFill>
                  <a:srgbClr val="19194D"/>
                </a:solidFill>
                <a:latin typeface="Trebuchet MS" pitchFamily="34" charset="0"/>
                <a:cs typeface="Times New Roman" pitchFamily="18" charset="0"/>
              </a:rPr>
              <a:t>die Gesamttat des Menschengeistes. Darinnen hat er gewaltet, wie unser Ich in dem kindlichen Organismus waltet. Studiert hat der Darwinismus in der zweiten Hälfte des neunzehnten Jahrhunderts und bis in unsere Tage herein, ohne dass er es wusste, die Gottestaten des Menschengeistes. </a:t>
            </a:r>
            <a:r>
              <a:rPr lang="de-DE" altLang="de-DE" sz="1100" i="1" dirty="0">
                <a:solidFill>
                  <a:srgbClr val="19194D"/>
                </a:solidFill>
                <a:latin typeface="Trebuchet MS" pitchFamily="34" charset="0"/>
                <a:cs typeface="Times New Roman" pitchFamily="18" charset="0"/>
              </a:rPr>
              <a:t>So </a:t>
            </a:r>
            <a:r>
              <a:rPr lang="de-DE" altLang="de-DE" sz="1100" i="1" dirty="0">
                <a:solidFill>
                  <a:srgbClr val="19194D"/>
                </a:solidFill>
                <a:latin typeface="Trebuchet MS" pitchFamily="34" charset="0"/>
                <a:cs typeface="Times New Roman" pitchFamily="18" charset="0"/>
              </a:rPr>
              <a:t>ist </a:t>
            </a:r>
            <a:r>
              <a:rPr lang="de-DE" altLang="de-DE" sz="1100" i="1" dirty="0">
                <a:solidFill>
                  <a:srgbClr val="19194D"/>
                </a:solidFill>
                <a:latin typeface="Trebuchet MS" pitchFamily="34" charset="0"/>
                <a:cs typeface="Times New Roman" pitchFamily="18" charset="0"/>
              </a:rPr>
              <a:t>durch </a:t>
            </a:r>
            <a:r>
              <a:rPr lang="de-DE" altLang="de-DE" sz="1100" i="1" dirty="0">
                <a:solidFill>
                  <a:srgbClr val="19194D"/>
                </a:solidFill>
                <a:latin typeface="Trebuchet MS" pitchFamily="34" charset="0"/>
                <a:cs typeface="Times New Roman" pitchFamily="18" charset="0"/>
              </a:rPr>
              <a:t>den </a:t>
            </a:r>
            <a:r>
              <a:rPr lang="de-DE" altLang="de-DE" sz="1100" i="1" dirty="0">
                <a:solidFill>
                  <a:srgbClr val="19194D"/>
                </a:solidFill>
                <a:latin typeface="Trebuchet MS" pitchFamily="34" charset="0"/>
                <a:cs typeface="Times New Roman" pitchFamily="18" charset="0"/>
              </a:rPr>
              <a:t>Darwinismus </a:t>
            </a:r>
            <a:r>
              <a:rPr lang="de-DE" altLang="de-DE" sz="1100" i="1" dirty="0">
                <a:solidFill>
                  <a:srgbClr val="19194D"/>
                </a:solidFill>
                <a:latin typeface="Trebuchet MS" pitchFamily="34" charset="0"/>
                <a:cs typeface="Times New Roman" pitchFamily="18" charset="0"/>
              </a:rPr>
              <a:t>ein Großes, ein Gewaltiges vorbereitet, das nur missverstanden wird, das so genommen wird, als wenn es aus sich selber wirksam ist, während es der Plan ist, den der schaffende göttliche Geist auf seinem Wege zur Menschheit hin befolgt hat.“</a:t>
            </a:r>
            <a:endParaRPr lang="de-DE" altLang="de-DE" sz="700" i="1" dirty="0">
              <a:solidFill>
                <a:srgbClr val="19194D"/>
              </a:solidFill>
              <a:latin typeface="Trebuchet MS" pitchFamily="34" charset="0"/>
            </a:endParaRPr>
          </a:p>
          <a:p>
            <a:pPr algn="just" eaLnBrk="1" hangingPunct="1">
              <a:lnSpc>
                <a:spcPts val="1469"/>
              </a:lnSpc>
              <a:spcBef>
                <a:spcPct val="0"/>
              </a:spcBef>
              <a:buNone/>
            </a:pPr>
            <a:endParaRPr lang="de-DE" altLang="de-DE" sz="700" i="1" dirty="0">
              <a:solidFill>
                <a:srgbClr val="19194D"/>
              </a:solidFill>
              <a:latin typeface="Trebuchet MS" pitchFamily="34" charset="0"/>
              <a:cs typeface="Times New Roman" pitchFamily="18" charset="0"/>
            </a:endParaRPr>
          </a:p>
          <a:p>
            <a:pPr algn="r" eaLnBrk="1" hangingPunct="1">
              <a:lnSpc>
                <a:spcPts val="1469"/>
              </a:lnSpc>
              <a:spcBef>
                <a:spcPct val="0"/>
              </a:spcBef>
              <a:buNone/>
            </a:pPr>
            <a:r>
              <a:rPr lang="de-DE" altLang="de-DE" sz="1100" dirty="0">
                <a:solidFill>
                  <a:srgbClr val="19194D"/>
                </a:solidFill>
                <a:latin typeface="Trebuchet MS" pitchFamily="34" charset="0"/>
              </a:rPr>
              <a:t>Rudolf Steiner</a:t>
            </a:r>
          </a:p>
          <a:p>
            <a:pPr algn="r" eaLnBrk="1" hangingPunct="1">
              <a:lnSpc>
                <a:spcPts val="1469"/>
              </a:lnSpc>
              <a:spcBef>
                <a:spcPct val="0"/>
              </a:spcBef>
              <a:buNone/>
            </a:pPr>
            <a:r>
              <a:rPr lang="de-DE" altLang="de-DE" sz="900" dirty="0">
                <a:solidFill>
                  <a:srgbClr val="19194D"/>
                </a:solidFill>
                <a:latin typeface="Trebuchet MS" pitchFamily="34" charset="0"/>
              </a:rPr>
              <a:t>(GA 61, 28.3.1912</a:t>
            </a:r>
            <a:r>
              <a:rPr lang="de-DE" altLang="de-DE" sz="900" dirty="0">
                <a:solidFill>
                  <a:srgbClr val="19194D"/>
                </a:solidFill>
                <a:latin typeface="Trebuchet MS" pitchFamily="34" charset="0"/>
              </a:rPr>
              <a:t>) </a:t>
            </a:r>
          </a:p>
        </p:txBody>
      </p:sp>
      <p:sp>
        <p:nvSpPr>
          <p:cNvPr id="6" name="Rechteck 3"/>
          <p:cNvSpPr>
            <a:spLocks noChangeArrowheads="1"/>
          </p:cNvSpPr>
          <p:nvPr/>
        </p:nvSpPr>
        <p:spPr bwMode="auto">
          <a:xfrm>
            <a:off x="750538" y="1162472"/>
            <a:ext cx="3641220" cy="353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99176" tIns="99176" rIns="99176" bIns="99176">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just" eaLnBrk="1" hangingPunct="1">
              <a:lnSpc>
                <a:spcPts val="1653"/>
              </a:lnSpc>
              <a:spcBef>
                <a:spcPct val="0"/>
              </a:spcBef>
              <a:buNone/>
            </a:pPr>
            <a:r>
              <a:rPr lang="de-DE" altLang="de-DE" sz="1100" i="1" dirty="0">
                <a:solidFill>
                  <a:srgbClr val="19194D"/>
                </a:solidFill>
                <a:latin typeface="Trebuchet MS" pitchFamily="34" charset="0"/>
                <a:cs typeface="Times New Roman" pitchFamily="18" charset="0"/>
              </a:rPr>
              <a:t>„So geht aus dem Kampfe der Natur, aus Hunger und Tod unmittelbar die Lösung des höchsten Problems hervor, das wir zu fassen vermögen, die Erzeugung immer höherer und vollkommenerer Tiere. Es ist wahrlich eine großartige Ansicht, dass der Schöpfer den Keim alles Lebens, das uns umgibt, nur wenigen oder nur einer einzigen Form eingehaucht hat, und dass, während unser Planet den strengsten Gesetzen der Schwerkraft folgend sich im Kreise schwingt, aus so einfachem Anfange sich eine endlose Reihe der schönsten und wundervollsten Formen entwickelt hat und noch immer entwickelt.“</a:t>
            </a:r>
          </a:p>
          <a:p>
            <a:pPr algn="just" eaLnBrk="1" hangingPunct="1">
              <a:lnSpc>
                <a:spcPts val="1469"/>
              </a:lnSpc>
              <a:spcBef>
                <a:spcPct val="0"/>
              </a:spcBef>
              <a:buNone/>
            </a:pPr>
            <a:endParaRPr lang="de-DE" altLang="de-DE" sz="600" i="1" dirty="0">
              <a:solidFill>
                <a:srgbClr val="19194D"/>
              </a:solidFill>
              <a:latin typeface="Trebuchet MS" pitchFamily="34" charset="0"/>
            </a:endParaRPr>
          </a:p>
          <a:p>
            <a:pPr algn="r" eaLnBrk="1" hangingPunct="1">
              <a:lnSpc>
                <a:spcPts val="1469"/>
              </a:lnSpc>
              <a:spcBef>
                <a:spcPct val="0"/>
              </a:spcBef>
              <a:buNone/>
            </a:pPr>
            <a:r>
              <a:rPr lang="de-DE" altLang="de-DE" sz="1100" dirty="0">
                <a:solidFill>
                  <a:srgbClr val="19194D"/>
                </a:solidFill>
                <a:latin typeface="Trebuchet MS" pitchFamily="34" charset="0"/>
              </a:rPr>
              <a:t>Charles Darwin </a:t>
            </a:r>
          </a:p>
          <a:p>
            <a:pPr algn="r" eaLnBrk="1" hangingPunct="1">
              <a:lnSpc>
                <a:spcPts val="1469"/>
              </a:lnSpc>
              <a:spcBef>
                <a:spcPct val="0"/>
              </a:spcBef>
              <a:buNone/>
            </a:pPr>
            <a:r>
              <a:rPr lang="de-DE" altLang="de-DE" sz="900" dirty="0">
                <a:solidFill>
                  <a:srgbClr val="19194D"/>
                </a:solidFill>
                <a:latin typeface="Trebuchet MS" pitchFamily="34" charset="0"/>
              </a:rPr>
              <a:t>(Über den Ursprung </a:t>
            </a:r>
            <a:endParaRPr lang="de-DE" altLang="de-DE" sz="900" dirty="0">
              <a:solidFill>
                <a:srgbClr val="19194D"/>
              </a:solidFill>
              <a:latin typeface="Trebuchet MS" pitchFamily="34" charset="0"/>
            </a:endParaRPr>
          </a:p>
          <a:p>
            <a:pPr algn="r" eaLnBrk="1" hangingPunct="1">
              <a:spcBef>
                <a:spcPct val="0"/>
              </a:spcBef>
              <a:buFontTx/>
              <a:buNone/>
            </a:pPr>
            <a:r>
              <a:rPr lang="de-DE" altLang="de-DE" sz="900" dirty="0">
                <a:solidFill>
                  <a:srgbClr val="19194D"/>
                </a:solidFill>
                <a:latin typeface="Trebuchet MS" pitchFamily="34" charset="0"/>
              </a:rPr>
              <a:t>der Arten, 1859)</a:t>
            </a:r>
            <a:endParaRPr lang="de-DE" altLang="de-DE" sz="900" dirty="0">
              <a:solidFill>
                <a:srgbClr val="19194D"/>
              </a:solidFill>
              <a:latin typeface="Trebuchet MS" pitchFamily="34" charset="0"/>
            </a:endParaRPr>
          </a:p>
        </p:txBody>
      </p:sp>
      <p:sp>
        <p:nvSpPr>
          <p:cNvPr id="7" name="Text Box 13"/>
          <p:cNvSpPr txBox="1">
            <a:spLocks noChangeArrowheads="1"/>
          </p:cNvSpPr>
          <p:nvPr/>
        </p:nvSpPr>
        <p:spPr bwMode="auto">
          <a:xfrm>
            <a:off x="750538" y="603765"/>
            <a:ext cx="8139802" cy="31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500" b="1" dirty="0">
                <a:solidFill>
                  <a:srgbClr val="C00000"/>
                </a:solidFill>
                <a:latin typeface="Trebuchet MS" pitchFamily="34" charset="0"/>
              </a:rPr>
              <a:t>Evolution – </a:t>
            </a:r>
            <a:r>
              <a:rPr lang="de-DE" altLang="de-DE" sz="1500" b="1" dirty="0">
                <a:solidFill>
                  <a:srgbClr val="C00000"/>
                </a:solidFill>
                <a:latin typeface="Trebuchet MS" pitchFamily="34" charset="0"/>
              </a:rPr>
              <a:t>Kampf der Natur </a:t>
            </a:r>
            <a:r>
              <a:rPr lang="de-DE" altLang="de-DE" sz="1500" b="1" dirty="0">
                <a:solidFill>
                  <a:srgbClr val="C00000"/>
                </a:solidFill>
                <a:latin typeface="Trebuchet MS" pitchFamily="34" charset="0"/>
              </a:rPr>
              <a:t>oder </a:t>
            </a:r>
            <a:r>
              <a:rPr lang="de-DE" altLang="de-DE" sz="1500" b="1" dirty="0">
                <a:solidFill>
                  <a:srgbClr val="C00000"/>
                </a:solidFill>
                <a:latin typeface="Trebuchet MS" pitchFamily="34" charset="0"/>
              </a:rPr>
              <a:t>geistiges Geschehen?</a:t>
            </a:r>
            <a:endParaRPr lang="de-DE" altLang="de-DE" sz="1500" b="1" dirty="0">
              <a:solidFill>
                <a:srgbClr val="C00000"/>
              </a:solidFill>
              <a:latin typeface="Trebuchet MS" pitchFamily="34" charset="0"/>
            </a:endParaRPr>
          </a:p>
        </p:txBody>
      </p:sp>
      <p:pic>
        <p:nvPicPr>
          <p:cNvPr id="8" name="Picture 10" descr="C:\Users\Christoph Hueck\Pictures\Spezielle Bilder\Rudolf Steiner\steiner-reitman-1915.jpg"/>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l="21000" t="7340" r="19520" b="34149"/>
          <a:stretch/>
        </p:blipFill>
        <p:spPr bwMode="auto">
          <a:xfrm>
            <a:off x="5584779" y="4221172"/>
            <a:ext cx="1560430" cy="2016185"/>
          </a:xfrm>
          <a:prstGeom prst="rect">
            <a:avLst/>
          </a:prstGeom>
          <a:solidFill>
            <a:schemeClr val="bg1"/>
          </a:solidFill>
          <a:ln w="28575">
            <a:solidFill>
              <a:schemeClr val="bg1"/>
            </a:solidFill>
            <a:miter lim="800000"/>
            <a:headEnd/>
            <a:tailEnd/>
          </a:ln>
          <a:extLst/>
        </p:spPr>
      </p:pic>
      <p:pic>
        <p:nvPicPr>
          <p:cNvPr id="9" name="Picture 14" descr="Bildergebnis fÃ¼r charles darwin"/>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l="18602" t="4311" r="9340" b="22546"/>
          <a:stretch/>
        </p:blipFill>
        <p:spPr bwMode="auto">
          <a:xfrm>
            <a:off x="1110531" y="4195850"/>
            <a:ext cx="1487662" cy="2041507"/>
          </a:xfrm>
          <a:prstGeom prst="rect">
            <a:avLst/>
          </a:prstGeom>
          <a:solidFill>
            <a:schemeClr val="bg1"/>
          </a:solidFill>
          <a:ln w="28575">
            <a:solidFill>
              <a:schemeClr val="bg1"/>
            </a:solidFill>
            <a:miter lim="800000"/>
            <a:headEnd/>
            <a:tailEnd/>
          </a:ln>
          <a:extLst/>
        </p:spPr>
      </p:pic>
    </p:spTree>
    <p:extLst>
      <p:ext uri="{BB962C8B-B14F-4D97-AF65-F5344CB8AC3E}">
        <p14:creationId xmlns:p14="http://schemas.microsoft.com/office/powerpoint/2010/main" val="1500887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5"/>
          <p:cNvSpPr>
            <a:spLocks noChangeArrowheads="1"/>
          </p:cNvSpPr>
          <p:nvPr/>
        </p:nvSpPr>
        <p:spPr bwMode="auto">
          <a:xfrm>
            <a:off x="0" y="-3175"/>
            <a:ext cx="9906000" cy="6858000"/>
          </a:xfrm>
          <a:prstGeom prst="rect">
            <a:avLst/>
          </a:prstGeom>
          <a:solidFill>
            <a:srgbClr val="E6E6E6"/>
          </a:solidFill>
          <a:ln>
            <a:noFill/>
          </a:ln>
          <a:extLst/>
        </p:spPr>
        <p:txBody>
          <a:bodyPr/>
          <a:lstStyle/>
          <a:p>
            <a:pPr defTabSz="957263"/>
            <a:endParaRPr lang="de-DE" altLang="de-DE"/>
          </a:p>
        </p:txBody>
      </p:sp>
      <p:sp>
        <p:nvSpPr>
          <p:cNvPr id="2" name="Textfeld 41"/>
          <p:cNvSpPr txBox="1">
            <a:spLocks noChangeArrowheads="1"/>
          </p:cNvSpPr>
          <p:nvPr/>
        </p:nvSpPr>
        <p:spPr bwMode="auto">
          <a:xfrm>
            <a:off x="2500415" y="2244586"/>
            <a:ext cx="4905169" cy="202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lnSpc>
                <a:spcPts val="2000"/>
              </a:lnSpc>
              <a:spcBef>
                <a:spcPct val="0"/>
              </a:spcBef>
              <a:buFontTx/>
              <a:buNone/>
            </a:pPr>
            <a:r>
              <a:rPr lang="de-DE" altLang="de-DE" sz="1400" dirty="0">
                <a:solidFill>
                  <a:srgbClr val="19194D"/>
                </a:solidFill>
                <a:latin typeface="Trebuchet MS" pitchFamily="34" charset="0"/>
              </a:rPr>
              <a:t>„</a:t>
            </a:r>
            <a:r>
              <a:rPr lang="de-DE" altLang="de-DE" sz="1400" i="1" dirty="0">
                <a:solidFill>
                  <a:srgbClr val="19194D"/>
                </a:solidFill>
                <a:latin typeface="Trebuchet MS" pitchFamily="34" charset="0"/>
              </a:rPr>
              <a:t>Die Größe </a:t>
            </a:r>
            <a:r>
              <a:rPr lang="de-DE" altLang="de-DE" sz="1400" i="1" dirty="0" smtClean="0">
                <a:solidFill>
                  <a:srgbClr val="19194D"/>
                </a:solidFill>
                <a:latin typeface="Trebuchet MS" pitchFamily="34" charset="0"/>
              </a:rPr>
              <a:t>des Metamorphose-Gedankens geht </a:t>
            </a:r>
            <a:r>
              <a:rPr lang="de-DE" altLang="de-DE" sz="1400" i="1" dirty="0">
                <a:solidFill>
                  <a:srgbClr val="19194D"/>
                </a:solidFill>
                <a:latin typeface="Trebuchet MS" pitchFamily="34" charset="0"/>
              </a:rPr>
              <a:t>einem nur dann auf, wenn man versucht, sich denselben im Geiste lebendig zu machen. </a:t>
            </a:r>
            <a:r>
              <a:rPr lang="de-DE" altLang="de-DE" sz="1400" i="1" dirty="0" smtClean="0">
                <a:solidFill>
                  <a:srgbClr val="19194D"/>
                </a:solidFill>
                <a:latin typeface="Trebuchet MS" pitchFamily="34" charset="0"/>
              </a:rPr>
              <a:t>Man </a:t>
            </a:r>
            <a:r>
              <a:rPr lang="de-DE" altLang="de-DE" sz="1400" i="1" dirty="0">
                <a:solidFill>
                  <a:srgbClr val="19194D"/>
                </a:solidFill>
                <a:latin typeface="Trebuchet MS" pitchFamily="34" charset="0"/>
              </a:rPr>
              <a:t>wird dann gewahr, dass er die in die Idee übersetzte Natur der Pflanze selbst ist, die in unserem Geiste ebenso lebendig ist wie im Objekte.“ </a:t>
            </a:r>
            <a:endParaRPr lang="de-DE" altLang="de-DE" sz="1400" dirty="0">
              <a:solidFill>
                <a:srgbClr val="19194D"/>
              </a:solidFill>
              <a:latin typeface="Trebuchet MS" pitchFamily="34" charset="0"/>
            </a:endParaRPr>
          </a:p>
          <a:p>
            <a:pPr algn="r" eaLnBrk="1" hangingPunct="1">
              <a:lnSpc>
                <a:spcPts val="2000"/>
              </a:lnSpc>
              <a:spcBef>
                <a:spcPct val="0"/>
              </a:spcBef>
              <a:buFontTx/>
              <a:buNone/>
            </a:pPr>
            <a:endParaRPr lang="de-DE" altLang="de-DE" sz="1400" dirty="0" smtClean="0">
              <a:solidFill>
                <a:srgbClr val="19194D"/>
              </a:solidFill>
              <a:latin typeface="Trebuchet MS" pitchFamily="34" charset="0"/>
            </a:endParaRPr>
          </a:p>
          <a:p>
            <a:pPr algn="r" eaLnBrk="1" hangingPunct="1">
              <a:lnSpc>
                <a:spcPts val="2000"/>
              </a:lnSpc>
              <a:spcBef>
                <a:spcPct val="0"/>
              </a:spcBef>
              <a:buFontTx/>
              <a:buNone/>
            </a:pPr>
            <a:r>
              <a:rPr lang="de-DE" altLang="de-DE" sz="1400" dirty="0" smtClean="0">
                <a:solidFill>
                  <a:srgbClr val="19194D"/>
                </a:solidFill>
                <a:latin typeface="Trebuchet MS" pitchFamily="34" charset="0"/>
              </a:rPr>
              <a:t>Rudolf </a:t>
            </a:r>
            <a:r>
              <a:rPr lang="de-DE" altLang="de-DE" sz="1400" dirty="0">
                <a:solidFill>
                  <a:srgbClr val="19194D"/>
                </a:solidFill>
                <a:latin typeface="Trebuchet MS" pitchFamily="34" charset="0"/>
              </a:rPr>
              <a:t>Steiner</a:t>
            </a:r>
          </a:p>
          <a:p>
            <a:pPr algn="r" eaLnBrk="1" hangingPunct="1">
              <a:spcBef>
                <a:spcPct val="0"/>
              </a:spcBef>
              <a:buFontTx/>
              <a:buNone/>
            </a:pPr>
            <a:r>
              <a:rPr lang="de-DE" altLang="de-DE" sz="1000" dirty="0">
                <a:solidFill>
                  <a:srgbClr val="19194D"/>
                </a:solidFill>
                <a:latin typeface="Trebuchet MS" pitchFamily="34" charset="0"/>
              </a:rPr>
              <a:t>(GA 1, 1884)</a:t>
            </a:r>
          </a:p>
        </p:txBody>
      </p:sp>
    </p:spTree>
    <p:extLst>
      <p:ext uri="{BB962C8B-B14F-4D97-AF65-F5344CB8AC3E}">
        <p14:creationId xmlns:p14="http://schemas.microsoft.com/office/powerpoint/2010/main" val="2569541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4"/>
          <p:cNvSpPr>
            <a:spLocks noChangeArrowheads="1"/>
          </p:cNvSpPr>
          <p:nvPr/>
        </p:nvSpPr>
        <p:spPr bwMode="auto">
          <a:xfrm>
            <a:off x="0" y="673"/>
            <a:ext cx="9955931" cy="6857327"/>
          </a:xfrm>
          <a:prstGeom prst="rect">
            <a:avLst/>
          </a:prstGeom>
          <a:solidFill>
            <a:srgbClr val="E6E6E6"/>
          </a:solidFill>
          <a:ln>
            <a:noFill/>
          </a:ln>
          <a:extLst/>
        </p:spPr>
        <p:txBody>
          <a:bodyPr lIns="83969" tIns="41985" rIns="83969" bIns="41985"/>
          <a:lstStyle/>
          <a:p>
            <a:pPr defTabSz="879055"/>
            <a:endParaRPr lang="de-DE" altLang="de-DE"/>
          </a:p>
        </p:txBody>
      </p:sp>
      <p:graphicFrame>
        <p:nvGraphicFramePr>
          <p:cNvPr id="3" name="Tabelle 2"/>
          <p:cNvGraphicFramePr>
            <a:graphicFrameLocks noGrp="1"/>
          </p:cNvGraphicFramePr>
          <p:nvPr>
            <p:extLst>
              <p:ext uri="{D42A27DB-BD31-4B8C-83A1-F6EECF244321}">
                <p14:modId xmlns:p14="http://schemas.microsoft.com/office/powerpoint/2010/main" val="4055646130"/>
              </p:ext>
            </p:extLst>
          </p:nvPr>
        </p:nvGraphicFramePr>
        <p:xfrm>
          <a:off x="817244" y="1362854"/>
          <a:ext cx="5035527" cy="3968523"/>
        </p:xfrm>
        <a:graphic>
          <a:graphicData uri="http://schemas.openxmlformats.org/drawingml/2006/table">
            <a:tbl>
              <a:tblPr firstRow="1" firstCol="1" bandRow="1">
                <a:tableStyleId>{C083E6E3-FA7D-4D7B-A595-EF9225AFEA82}</a:tableStyleId>
              </a:tblPr>
              <a:tblGrid>
                <a:gridCol w="1067292"/>
                <a:gridCol w="2838828"/>
                <a:gridCol w="1129407"/>
              </a:tblGrid>
              <a:tr h="299071">
                <a:tc>
                  <a:txBody>
                    <a:bodyPr/>
                    <a:lstStyle/>
                    <a:p>
                      <a:pPr algn="l">
                        <a:lnSpc>
                          <a:spcPct val="150000"/>
                        </a:lnSpc>
                        <a:spcBef>
                          <a:spcPts val="300"/>
                        </a:spcBef>
                        <a:spcAft>
                          <a:spcPts val="0"/>
                        </a:spcAft>
                      </a:pPr>
                      <a:r>
                        <a:rPr lang="de-DE" sz="1300" u="sng" dirty="0" smtClean="0">
                          <a:solidFill>
                            <a:srgbClr val="C00000"/>
                          </a:solidFill>
                          <a:effectLst/>
                          <a:latin typeface="Trebuchet MS" panose="020B0603020202020204" pitchFamily="34" charset="0"/>
                        </a:rPr>
                        <a:t>Kopf</a:t>
                      </a:r>
                      <a:r>
                        <a:rPr lang="de-DE" sz="1300" b="0" u="none" dirty="0" smtClean="0">
                          <a:solidFill>
                            <a:schemeClr val="tx1"/>
                          </a:solidFill>
                          <a:effectLst/>
                          <a:latin typeface="Trebuchet MS" panose="020B0603020202020204" pitchFamily="34" charset="0"/>
                        </a:rPr>
                        <a:t>*</a:t>
                      </a:r>
                    </a:p>
                  </a:txBody>
                  <a:tcPr marL="63521" marR="63521" marT="0" marB="0" anchor="ctr">
                    <a:lnL>
                      <a:noFill/>
                    </a:lnL>
                    <a:lnR>
                      <a:noFill/>
                    </a:lnR>
                    <a:lnT w="12700" cmpd="sng">
                      <a:noFill/>
                    </a:lnT>
                    <a:lnB w="12700" cmpd="sng">
                      <a:noFill/>
                    </a:lnB>
                    <a:lnTlToBr w="12700" cmpd="sng">
                      <a:noFill/>
                      <a:prstDash val="solid"/>
                    </a:lnTlToBr>
                    <a:lnBlToTr w="12700" cmpd="sng">
                      <a:noFill/>
                      <a:prstDash val="solid"/>
                    </a:lnBlToTr>
                    <a:solidFill>
                      <a:srgbClr val="A1C5E9">
                        <a:alpha val="30196"/>
                      </a:srgbClr>
                    </a:solidFill>
                  </a:tcPr>
                </a:tc>
                <a:tc>
                  <a:txBody>
                    <a:bodyPr/>
                    <a:lstStyle/>
                    <a:p>
                      <a:pPr algn="l">
                        <a:lnSpc>
                          <a:spcPct val="150000"/>
                        </a:lnSpc>
                        <a:spcBef>
                          <a:spcPts val="300"/>
                        </a:spcBef>
                        <a:spcAft>
                          <a:spcPts val="0"/>
                        </a:spcAft>
                      </a:pPr>
                      <a:r>
                        <a:rPr lang="de-DE" sz="1300" u="sng" dirty="0" smtClean="0">
                          <a:solidFill>
                            <a:srgbClr val="C00000"/>
                          </a:solidFill>
                          <a:effectLst/>
                          <a:latin typeface="Trebuchet MS" panose="020B0603020202020204" pitchFamily="34" charset="0"/>
                        </a:rPr>
                        <a:t>Brust / Rumpf</a:t>
                      </a:r>
                      <a:endParaRPr lang="de-DE" sz="1300" u="sng" dirty="0">
                        <a:solidFill>
                          <a:srgbClr val="C00000"/>
                        </a:solidFill>
                        <a:effectLst/>
                        <a:latin typeface="Trebuchet MS" panose="020B0603020202020204" pitchFamily="34" charset="0"/>
                        <a:ea typeface="Times New Roman"/>
                        <a:cs typeface="Times New Roman"/>
                      </a:endParaRPr>
                    </a:p>
                  </a:txBody>
                  <a:tcPr marL="63521" marR="63521" marT="0" marB="0" anchor="ctr">
                    <a:lnL>
                      <a:noFill/>
                    </a:lnL>
                    <a:lnR>
                      <a:noFill/>
                    </a:lnR>
                    <a:lnT w="12700" cmpd="sng">
                      <a:noFill/>
                    </a:lnT>
                    <a:lnB w="12700" cmpd="sng">
                      <a:noFill/>
                    </a:lnB>
                    <a:lnTlToBr w="12700" cmpd="sng">
                      <a:noFill/>
                      <a:prstDash val="solid"/>
                    </a:lnTlToBr>
                    <a:lnBlToTr w="12700" cmpd="sng">
                      <a:noFill/>
                      <a:prstDash val="solid"/>
                    </a:lnBlToTr>
                    <a:solidFill>
                      <a:srgbClr val="92D050">
                        <a:alpha val="10196"/>
                      </a:srgbClr>
                    </a:solidFill>
                  </a:tcPr>
                </a:tc>
                <a:tc>
                  <a:txBody>
                    <a:bodyPr/>
                    <a:lstStyle/>
                    <a:p>
                      <a:pPr algn="l">
                        <a:lnSpc>
                          <a:spcPct val="150000"/>
                        </a:lnSpc>
                        <a:spcBef>
                          <a:spcPts val="300"/>
                        </a:spcBef>
                        <a:spcAft>
                          <a:spcPts val="0"/>
                        </a:spcAft>
                      </a:pPr>
                      <a:r>
                        <a:rPr lang="de-DE" sz="1300" u="sng" dirty="0">
                          <a:solidFill>
                            <a:srgbClr val="C00000"/>
                          </a:solidFill>
                          <a:effectLst/>
                          <a:latin typeface="Trebuchet MS" panose="020B0603020202020204" pitchFamily="34" charset="0"/>
                        </a:rPr>
                        <a:t>Glieder</a:t>
                      </a:r>
                      <a:endParaRPr lang="de-DE" sz="1300" u="sng" dirty="0">
                        <a:solidFill>
                          <a:srgbClr val="C00000"/>
                        </a:solidFill>
                        <a:effectLst/>
                        <a:latin typeface="Trebuchet MS" panose="020B0603020202020204" pitchFamily="34" charset="0"/>
                        <a:ea typeface="Times New Roman"/>
                        <a:cs typeface="Times New Roman"/>
                      </a:endParaRPr>
                    </a:p>
                  </a:txBody>
                  <a:tcPr marL="63521" marR="63521" marT="0" marB="0" anchor="ctr">
                    <a:lnL>
                      <a:noFill/>
                    </a:lnL>
                    <a:lnR>
                      <a:noFill/>
                    </a:lnR>
                    <a:lnT w="12700" cmpd="sng">
                      <a:noFill/>
                    </a:lnT>
                    <a:lnB w="12700" cmpd="sng">
                      <a:noFill/>
                    </a:lnB>
                    <a:lnTlToBr w="12700" cmpd="sng">
                      <a:noFill/>
                      <a:prstDash val="solid"/>
                    </a:lnTlToBr>
                    <a:lnBlToTr w="12700" cmpd="sng">
                      <a:noFill/>
                      <a:prstDash val="solid"/>
                    </a:lnBlToTr>
                    <a:solidFill>
                      <a:srgbClr val="C00000">
                        <a:alpha val="10196"/>
                      </a:srgbClr>
                    </a:solidFill>
                  </a:tcPr>
                </a:tc>
              </a:tr>
              <a:tr h="113932">
                <a:tc>
                  <a:txBody>
                    <a:bodyPr/>
                    <a:lstStyle/>
                    <a:p>
                      <a:pPr algn="l">
                        <a:lnSpc>
                          <a:spcPct val="100000"/>
                        </a:lnSpc>
                        <a:spcBef>
                          <a:spcPts val="300"/>
                        </a:spcBef>
                        <a:spcAft>
                          <a:spcPts val="0"/>
                        </a:spcAft>
                      </a:pPr>
                      <a:endParaRPr lang="de-DE" sz="700" b="0" dirty="0">
                        <a:solidFill>
                          <a:schemeClr val="tx1"/>
                        </a:solidFill>
                        <a:effectLst/>
                        <a:latin typeface="Trebuchet MS" panose="020B0603020202020204" pitchFamily="34" charset="0"/>
                        <a:ea typeface="Times New Roman"/>
                        <a:cs typeface="Times New Roman"/>
                      </a:endParaRPr>
                    </a:p>
                  </a:txBody>
                  <a:tcPr marL="63521" marR="63521" marT="0" marB="0">
                    <a:lnL>
                      <a:noFill/>
                    </a:lnL>
                    <a:lnR>
                      <a:noFill/>
                    </a:lnR>
                    <a:lnT w="12700" cmpd="sng">
                      <a:noFill/>
                    </a:lnT>
                    <a:lnB>
                      <a:noFill/>
                    </a:lnB>
                    <a:lnTlToBr w="12700" cmpd="sng">
                      <a:noFill/>
                      <a:prstDash val="solid"/>
                    </a:lnTlToBr>
                    <a:lnBlToTr w="12700" cmpd="sng">
                      <a:noFill/>
                      <a:prstDash val="solid"/>
                    </a:lnBlToTr>
                    <a:solidFill>
                      <a:srgbClr val="A1C5E9">
                        <a:alpha val="30196"/>
                      </a:srgbClr>
                    </a:solidFill>
                  </a:tcPr>
                </a:tc>
                <a:tc>
                  <a:txBody>
                    <a:bodyPr/>
                    <a:lstStyle/>
                    <a:p>
                      <a:pPr algn="l">
                        <a:lnSpc>
                          <a:spcPct val="100000"/>
                        </a:lnSpc>
                        <a:spcBef>
                          <a:spcPts val="300"/>
                        </a:spcBef>
                        <a:spcAft>
                          <a:spcPts val="0"/>
                        </a:spcAft>
                      </a:pPr>
                      <a:endParaRPr lang="de-DE" sz="700" b="0" dirty="0">
                        <a:solidFill>
                          <a:schemeClr val="tx1"/>
                        </a:solidFill>
                        <a:effectLst/>
                        <a:latin typeface="Trebuchet MS" panose="020B0603020202020204" pitchFamily="34" charset="0"/>
                        <a:ea typeface="Times New Roman"/>
                        <a:cs typeface="Times New Roman"/>
                      </a:endParaRPr>
                    </a:p>
                  </a:txBody>
                  <a:tcPr marL="63521" marR="63521" marT="0" marB="0">
                    <a:lnL>
                      <a:noFill/>
                    </a:lnL>
                    <a:lnR>
                      <a:noFill/>
                    </a:lnR>
                    <a:lnT w="12700" cmpd="sng">
                      <a:noFill/>
                    </a:lnT>
                    <a:lnB>
                      <a:noFill/>
                    </a:lnB>
                    <a:lnTlToBr w="12700" cmpd="sng">
                      <a:noFill/>
                      <a:prstDash val="solid"/>
                    </a:lnTlToBr>
                    <a:lnBlToTr w="12700" cmpd="sng">
                      <a:noFill/>
                      <a:prstDash val="solid"/>
                    </a:lnBlToTr>
                    <a:solidFill>
                      <a:srgbClr val="92D050">
                        <a:alpha val="10196"/>
                      </a:srgbClr>
                    </a:solidFill>
                  </a:tcPr>
                </a:tc>
                <a:tc>
                  <a:txBody>
                    <a:bodyPr/>
                    <a:lstStyle/>
                    <a:p>
                      <a:pPr algn="l">
                        <a:lnSpc>
                          <a:spcPct val="100000"/>
                        </a:lnSpc>
                        <a:spcBef>
                          <a:spcPts val="300"/>
                        </a:spcBef>
                        <a:spcAft>
                          <a:spcPts val="0"/>
                        </a:spcAft>
                      </a:pPr>
                      <a:endParaRPr lang="de-DE" sz="700" b="0" dirty="0">
                        <a:solidFill>
                          <a:schemeClr val="tx1"/>
                        </a:solidFill>
                        <a:effectLst/>
                        <a:latin typeface="Trebuchet MS" panose="020B0603020202020204" pitchFamily="34" charset="0"/>
                        <a:ea typeface="Times New Roman"/>
                        <a:cs typeface="Times New Roman"/>
                      </a:endParaRPr>
                    </a:p>
                  </a:txBody>
                  <a:tcPr marL="63521" marR="63521" marT="0" marB="0">
                    <a:lnL>
                      <a:noFill/>
                    </a:lnL>
                    <a:lnR>
                      <a:noFill/>
                    </a:lnR>
                    <a:lnT w="12700" cmpd="sng">
                      <a:noFill/>
                    </a:lnT>
                    <a:lnB>
                      <a:noFill/>
                    </a:lnB>
                    <a:lnTlToBr w="12700" cmpd="sng">
                      <a:noFill/>
                      <a:prstDash val="solid"/>
                    </a:lnTlToBr>
                    <a:lnBlToTr w="12700" cmpd="sng">
                      <a:noFill/>
                      <a:prstDash val="solid"/>
                    </a:lnBlToTr>
                    <a:solidFill>
                      <a:srgbClr val="C00000">
                        <a:alpha val="10196"/>
                      </a:srgbClr>
                    </a:solidFill>
                  </a:tcPr>
                </a:tc>
              </a:tr>
              <a:tr h="324403">
                <a:tc>
                  <a:txBody>
                    <a:bodyPr/>
                    <a:lstStyle/>
                    <a:p>
                      <a:pPr algn="l">
                        <a:lnSpc>
                          <a:spcPts val="1600"/>
                        </a:lnSpc>
                        <a:spcBef>
                          <a:spcPts val="300"/>
                        </a:spcBef>
                        <a:spcAft>
                          <a:spcPts val="0"/>
                        </a:spcAft>
                      </a:pPr>
                      <a:r>
                        <a:rPr lang="de-DE" sz="1100" b="0" dirty="0" smtClean="0">
                          <a:solidFill>
                            <a:schemeClr val="tx1"/>
                          </a:solidFill>
                          <a:effectLst/>
                          <a:latin typeface="Trebuchet MS" panose="020B0603020202020204" pitchFamily="34" charset="0"/>
                        </a:rPr>
                        <a:t>Einheit</a:t>
                      </a:r>
                      <a:endParaRPr lang="de-DE" sz="1100" b="0" dirty="0">
                        <a:solidFill>
                          <a:schemeClr val="tx1"/>
                        </a:solidFill>
                        <a:effectLst/>
                        <a:latin typeface="Trebuchet MS" panose="020B0603020202020204" pitchFamily="34" charset="0"/>
                        <a:ea typeface="Times New Roman"/>
                        <a:cs typeface="Times New Roman"/>
                      </a:endParaRPr>
                    </a:p>
                  </a:txBody>
                  <a:tcPr marL="63521" marR="63521" marT="65280" marB="65280">
                    <a:lnL>
                      <a:noFill/>
                    </a:lnL>
                    <a:lnR>
                      <a:noFill/>
                    </a:lnR>
                    <a:lnT w="12700" cmpd="sng">
                      <a:noFill/>
                    </a:lnT>
                    <a:lnB>
                      <a:noFill/>
                    </a:lnB>
                    <a:lnTlToBr w="12700" cmpd="sng">
                      <a:noFill/>
                      <a:prstDash val="solid"/>
                    </a:lnTlToBr>
                    <a:lnBlToTr w="12700" cmpd="sng">
                      <a:noFill/>
                      <a:prstDash val="solid"/>
                    </a:lnBlToTr>
                    <a:solidFill>
                      <a:srgbClr val="A1C5E9">
                        <a:alpha val="30196"/>
                      </a:srgbClr>
                    </a:solidFill>
                  </a:tcPr>
                </a:tc>
                <a:tc>
                  <a:txBody>
                    <a:bodyPr/>
                    <a:lstStyle/>
                    <a:p>
                      <a:pPr algn="l">
                        <a:lnSpc>
                          <a:spcPts val="1600"/>
                        </a:lnSpc>
                        <a:spcBef>
                          <a:spcPts val="300"/>
                        </a:spcBef>
                        <a:spcAft>
                          <a:spcPts val="0"/>
                        </a:spcAft>
                      </a:pPr>
                      <a:r>
                        <a:rPr lang="de-DE" sz="1100" dirty="0" smtClean="0">
                          <a:solidFill>
                            <a:schemeClr val="tx1"/>
                          </a:solidFill>
                          <a:effectLst/>
                          <a:latin typeface="Trebuchet MS" panose="020B0603020202020204" pitchFamily="34" charset="0"/>
                        </a:rPr>
                        <a:t>Einheit</a:t>
                      </a:r>
                      <a:r>
                        <a:rPr lang="de-DE" sz="1100" baseline="0" dirty="0" smtClean="0">
                          <a:solidFill>
                            <a:schemeClr val="tx1"/>
                          </a:solidFill>
                          <a:effectLst/>
                          <a:latin typeface="Trebuchet MS" panose="020B0603020202020204" pitchFamily="34" charset="0"/>
                        </a:rPr>
                        <a:t> </a:t>
                      </a:r>
                      <a:r>
                        <a:rPr lang="de-DE" sz="1100" dirty="0" smtClean="0">
                          <a:solidFill>
                            <a:schemeClr val="tx1"/>
                          </a:solidFill>
                          <a:effectLst/>
                          <a:latin typeface="Trebuchet MS" panose="020B0603020202020204" pitchFamily="34" charset="0"/>
                        </a:rPr>
                        <a:t>aus </a:t>
                      </a:r>
                      <a:r>
                        <a:rPr lang="de-DE" sz="1100" dirty="0">
                          <a:solidFill>
                            <a:schemeClr val="tx1"/>
                          </a:solidFill>
                          <a:effectLst/>
                          <a:latin typeface="Trebuchet MS" panose="020B0603020202020204" pitchFamily="34" charset="0"/>
                        </a:rPr>
                        <a:t>vielen </a:t>
                      </a:r>
                      <a:r>
                        <a:rPr lang="de-DE" sz="1100" dirty="0" smtClean="0">
                          <a:solidFill>
                            <a:schemeClr val="tx1"/>
                          </a:solidFill>
                          <a:effectLst/>
                          <a:latin typeface="Trebuchet MS" panose="020B0603020202020204" pitchFamily="34" charset="0"/>
                        </a:rPr>
                        <a:t>Elementen</a:t>
                      </a:r>
                      <a:endParaRPr lang="de-DE" sz="1100" b="0" dirty="0">
                        <a:solidFill>
                          <a:schemeClr val="tx1"/>
                        </a:solidFill>
                        <a:effectLst/>
                        <a:latin typeface="Trebuchet MS" panose="020B0603020202020204" pitchFamily="34" charset="0"/>
                        <a:ea typeface="Times New Roman"/>
                        <a:cs typeface="Times New Roman"/>
                      </a:endParaRPr>
                    </a:p>
                  </a:txBody>
                  <a:tcPr marL="63521" marR="63521" marT="65280" marB="65280">
                    <a:lnL>
                      <a:noFill/>
                    </a:lnL>
                    <a:lnR>
                      <a:noFill/>
                    </a:lnR>
                    <a:lnT w="12700" cmpd="sng">
                      <a:noFill/>
                    </a:lnT>
                    <a:lnB>
                      <a:noFill/>
                    </a:lnB>
                    <a:lnTlToBr w="12700" cmpd="sng">
                      <a:noFill/>
                      <a:prstDash val="solid"/>
                    </a:lnTlToBr>
                    <a:lnBlToTr w="12700" cmpd="sng">
                      <a:noFill/>
                      <a:prstDash val="solid"/>
                    </a:lnBlToTr>
                    <a:solidFill>
                      <a:srgbClr val="92D050">
                        <a:alpha val="10196"/>
                      </a:srgbClr>
                    </a:solidFill>
                  </a:tcPr>
                </a:tc>
                <a:tc>
                  <a:txBody>
                    <a:bodyPr/>
                    <a:lstStyle/>
                    <a:p>
                      <a:pPr algn="l">
                        <a:lnSpc>
                          <a:spcPts val="1600"/>
                        </a:lnSpc>
                        <a:spcBef>
                          <a:spcPts val="300"/>
                        </a:spcBef>
                        <a:spcAft>
                          <a:spcPts val="0"/>
                        </a:spcAft>
                      </a:pPr>
                      <a:r>
                        <a:rPr lang="de-DE" sz="1100" dirty="0" smtClean="0">
                          <a:solidFill>
                            <a:schemeClr val="tx1"/>
                          </a:solidFill>
                          <a:effectLst/>
                          <a:latin typeface="Trebuchet MS" panose="020B0603020202020204" pitchFamily="34" charset="0"/>
                        </a:rPr>
                        <a:t>Vielheit</a:t>
                      </a:r>
                      <a:endParaRPr lang="de-DE" sz="1100" b="0" dirty="0">
                        <a:solidFill>
                          <a:schemeClr val="tx1"/>
                        </a:solidFill>
                        <a:effectLst/>
                        <a:latin typeface="Trebuchet MS" panose="020B0603020202020204" pitchFamily="34" charset="0"/>
                        <a:ea typeface="Times New Roman"/>
                        <a:cs typeface="Times New Roman"/>
                      </a:endParaRPr>
                    </a:p>
                  </a:txBody>
                  <a:tcPr marL="63521" marR="63521" marT="65280" marB="65280">
                    <a:lnL>
                      <a:noFill/>
                    </a:lnL>
                    <a:lnR>
                      <a:noFill/>
                    </a:lnR>
                    <a:lnT w="12700" cmpd="sng">
                      <a:noFill/>
                    </a:lnT>
                    <a:lnB>
                      <a:noFill/>
                    </a:lnB>
                    <a:lnTlToBr w="12700" cmpd="sng">
                      <a:noFill/>
                      <a:prstDash val="solid"/>
                    </a:lnTlToBr>
                    <a:lnBlToTr w="12700" cmpd="sng">
                      <a:noFill/>
                      <a:prstDash val="solid"/>
                    </a:lnBlToTr>
                    <a:solidFill>
                      <a:srgbClr val="C00000">
                        <a:alpha val="10196"/>
                      </a:srgbClr>
                    </a:solidFill>
                  </a:tcPr>
                </a:tc>
              </a:tr>
              <a:tr h="514289">
                <a:tc>
                  <a:txBody>
                    <a:bodyPr/>
                    <a:lstStyle/>
                    <a:p>
                      <a:pPr algn="l">
                        <a:lnSpc>
                          <a:spcPts val="1600"/>
                        </a:lnSpc>
                        <a:spcBef>
                          <a:spcPts val="300"/>
                        </a:spcBef>
                        <a:spcAft>
                          <a:spcPts val="0"/>
                        </a:spcAft>
                      </a:pPr>
                      <a:r>
                        <a:rPr lang="de-DE" sz="1100" b="0" dirty="0" smtClean="0">
                          <a:solidFill>
                            <a:schemeClr val="tx1"/>
                          </a:solidFill>
                          <a:effectLst/>
                          <a:latin typeface="Trebuchet MS" panose="020B0603020202020204" pitchFamily="34" charset="0"/>
                        </a:rPr>
                        <a:t>Ruhe</a:t>
                      </a:r>
                      <a:endParaRPr lang="de-DE" sz="1100" b="0" dirty="0">
                        <a:solidFill>
                          <a:schemeClr val="tx1"/>
                        </a:solidFill>
                        <a:effectLst/>
                        <a:latin typeface="Trebuchet MS" panose="020B0603020202020204" pitchFamily="34" charset="0"/>
                        <a:ea typeface="Times New Roman"/>
                        <a:cs typeface="Times New Roman"/>
                      </a:endParaRPr>
                    </a:p>
                  </a:txBody>
                  <a:tcPr marL="63521" marR="63521" marT="65280" marB="65280">
                    <a:lnL>
                      <a:noFill/>
                    </a:lnL>
                    <a:lnR>
                      <a:noFill/>
                    </a:lnR>
                    <a:lnT w="12700" cmpd="sng">
                      <a:noFill/>
                    </a:lnT>
                    <a:lnB>
                      <a:noFill/>
                    </a:lnB>
                    <a:lnTlToBr w="12700" cmpd="sng">
                      <a:noFill/>
                      <a:prstDash val="solid"/>
                    </a:lnTlToBr>
                    <a:lnBlToTr w="12700" cmpd="sng">
                      <a:noFill/>
                      <a:prstDash val="solid"/>
                    </a:lnBlToTr>
                    <a:solidFill>
                      <a:srgbClr val="A1C5E9">
                        <a:alpha val="30196"/>
                      </a:srgbClr>
                    </a:solidFill>
                  </a:tcPr>
                </a:tc>
                <a:tc>
                  <a:txBody>
                    <a:bodyPr/>
                    <a:lstStyle/>
                    <a:p>
                      <a:pPr algn="l">
                        <a:lnSpc>
                          <a:spcPts val="1600"/>
                        </a:lnSpc>
                        <a:spcBef>
                          <a:spcPts val="300"/>
                        </a:spcBef>
                        <a:spcAft>
                          <a:spcPts val="0"/>
                        </a:spcAft>
                      </a:pPr>
                      <a:r>
                        <a:rPr lang="de-DE" sz="1100" dirty="0" smtClean="0">
                          <a:solidFill>
                            <a:schemeClr val="tx1"/>
                          </a:solidFill>
                          <a:effectLst/>
                          <a:latin typeface="Trebuchet MS" panose="020B0603020202020204" pitchFamily="34" charset="0"/>
                        </a:rPr>
                        <a:t>Rhythmus (Brustkorb) und </a:t>
                      </a:r>
                      <a:br>
                        <a:rPr lang="de-DE" sz="1100" dirty="0" smtClean="0">
                          <a:solidFill>
                            <a:schemeClr val="tx1"/>
                          </a:solidFill>
                          <a:effectLst/>
                          <a:latin typeface="Trebuchet MS" panose="020B0603020202020204" pitchFamily="34" charset="0"/>
                        </a:rPr>
                      </a:br>
                      <a:r>
                        <a:rPr lang="de-DE" sz="1100" dirty="0" smtClean="0">
                          <a:solidFill>
                            <a:schemeClr val="tx1"/>
                          </a:solidFill>
                          <a:effectLst/>
                          <a:latin typeface="Trebuchet MS" panose="020B0603020202020204" pitchFamily="34" charset="0"/>
                        </a:rPr>
                        <a:t>beschränkte</a:t>
                      </a:r>
                      <a:r>
                        <a:rPr lang="de-DE" sz="1100" baseline="0" dirty="0" smtClean="0">
                          <a:solidFill>
                            <a:schemeClr val="tx1"/>
                          </a:solidFill>
                          <a:effectLst/>
                          <a:latin typeface="Trebuchet MS" panose="020B0603020202020204" pitchFamily="34" charset="0"/>
                        </a:rPr>
                        <a:t> Beweglichkeit (Wirbelsäule)</a:t>
                      </a:r>
                      <a:endParaRPr lang="de-DE" sz="1100" b="0" dirty="0">
                        <a:solidFill>
                          <a:schemeClr val="tx1"/>
                        </a:solidFill>
                        <a:effectLst/>
                        <a:latin typeface="Trebuchet MS" panose="020B0603020202020204" pitchFamily="34" charset="0"/>
                        <a:ea typeface="Times New Roman"/>
                        <a:cs typeface="Times New Roman"/>
                      </a:endParaRPr>
                    </a:p>
                  </a:txBody>
                  <a:tcPr marL="63521" marR="63521" marT="65280" marB="65280">
                    <a:lnL>
                      <a:noFill/>
                    </a:lnL>
                    <a:lnR>
                      <a:noFill/>
                    </a:lnR>
                    <a:lnT w="12700" cmpd="sng">
                      <a:noFill/>
                    </a:lnT>
                    <a:lnB>
                      <a:noFill/>
                    </a:lnB>
                    <a:lnTlToBr w="12700" cmpd="sng">
                      <a:noFill/>
                      <a:prstDash val="solid"/>
                    </a:lnTlToBr>
                    <a:lnBlToTr w="12700" cmpd="sng">
                      <a:noFill/>
                      <a:prstDash val="solid"/>
                    </a:lnBlToTr>
                    <a:solidFill>
                      <a:srgbClr val="92D050">
                        <a:alpha val="10196"/>
                      </a:srgbClr>
                    </a:solidFill>
                  </a:tcPr>
                </a:tc>
                <a:tc>
                  <a:txBody>
                    <a:bodyPr/>
                    <a:lstStyle/>
                    <a:p>
                      <a:pPr algn="l">
                        <a:lnSpc>
                          <a:spcPts val="1600"/>
                        </a:lnSpc>
                        <a:spcBef>
                          <a:spcPts val="300"/>
                        </a:spcBef>
                        <a:spcAft>
                          <a:spcPts val="0"/>
                        </a:spcAft>
                      </a:pPr>
                      <a:r>
                        <a:rPr lang="de-DE" sz="1100" dirty="0" smtClean="0">
                          <a:solidFill>
                            <a:schemeClr val="tx1"/>
                          </a:solidFill>
                          <a:effectLst/>
                          <a:latin typeface="Trebuchet MS" panose="020B0603020202020204" pitchFamily="34" charset="0"/>
                        </a:rPr>
                        <a:t>Beweglichkeit</a:t>
                      </a:r>
                      <a:endParaRPr lang="de-DE" sz="1100" b="0" dirty="0">
                        <a:solidFill>
                          <a:schemeClr val="tx1"/>
                        </a:solidFill>
                        <a:effectLst/>
                        <a:latin typeface="Trebuchet MS" panose="020B0603020202020204" pitchFamily="34" charset="0"/>
                        <a:ea typeface="Times New Roman"/>
                        <a:cs typeface="Times New Roman"/>
                      </a:endParaRPr>
                    </a:p>
                  </a:txBody>
                  <a:tcPr marL="63521" marR="63521" marT="65280" marB="65280">
                    <a:lnL>
                      <a:noFill/>
                    </a:lnL>
                    <a:lnR>
                      <a:noFill/>
                    </a:lnR>
                    <a:lnT w="12700" cmpd="sng">
                      <a:noFill/>
                    </a:lnT>
                    <a:lnB>
                      <a:noFill/>
                    </a:lnB>
                    <a:lnTlToBr w="12700" cmpd="sng">
                      <a:noFill/>
                      <a:prstDash val="solid"/>
                    </a:lnTlToBr>
                    <a:lnBlToTr w="12700" cmpd="sng">
                      <a:noFill/>
                      <a:prstDash val="solid"/>
                    </a:lnBlToTr>
                    <a:solidFill>
                      <a:srgbClr val="C00000">
                        <a:alpha val="10196"/>
                      </a:srgbClr>
                    </a:solidFill>
                  </a:tcPr>
                </a:tc>
              </a:tr>
              <a:tr h="514289">
                <a:tc>
                  <a:txBody>
                    <a:bodyPr/>
                    <a:lstStyle/>
                    <a:p>
                      <a:pPr algn="l">
                        <a:lnSpc>
                          <a:spcPts val="1600"/>
                        </a:lnSpc>
                        <a:spcBef>
                          <a:spcPts val="300"/>
                        </a:spcBef>
                        <a:spcAft>
                          <a:spcPts val="0"/>
                        </a:spcAft>
                      </a:pPr>
                      <a:r>
                        <a:rPr lang="de-DE" sz="1100" b="0" dirty="0" smtClean="0">
                          <a:solidFill>
                            <a:schemeClr val="tx1"/>
                          </a:solidFill>
                          <a:effectLst/>
                          <a:latin typeface="Trebuchet MS" panose="020B0603020202020204" pitchFamily="34" charset="0"/>
                        </a:rPr>
                        <a:t>Geschlossen</a:t>
                      </a:r>
                      <a:endParaRPr lang="de-DE" sz="1100" b="0" dirty="0">
                        <a:solidFill>
                          <a:schemeClr val="tx1"/>
                        </a:solidFill>
                        <a:effectLst/>
                        <a:latin typeface="Trebuchet MS" panose="020B0603020202020204" pitchFamily="34" charset="0"/>
                        <a:ea typeface="Times New Roman"/>
                        <a:cs typeface="Times New Roman"/>
                      </a:endParaRPr>
                    </a:p>
                  </a:txBody>
                  <a:tcPr marL="63521" marR="63521" marT="65280" marB="65280">
                    <a:lnL>
                      <a:noFill/>
                    </a:lnL>
                    <a:lnR>
                      <a:noFill/>
                    </a:lnR>
                    <a:lnT w="12700" cmpd="sng">
                      <a:noFill/>
                    </a:lnT>
                    <a:lnB>
                      <a:noFill/>
                    </a:lnB>
                    <a:lnTlToBr w="12700" cmpd="sng">
                      <a:noFill/>
                      <a:prstDash val="solid"/>
                    </a:lnTlToBr>
                    <a:lnBlToTr w="12700" cmpd="sng">
                      <a:noFill/>
                      <a:prstDash val="solid"/>
                    </a:lnBlToTr>
                    <a:solidFill>
                      <a:srgbClr val="A1C5E9">
                        <a:alpha val="30196"/>
                      </a:srgbClr>
                    </a:solidFill>
                  </a:tcPr>
                </a:tc>
                <a:tc>
                  <a:txBody>
                    <a:bodyPr/>
                    <a:lstStyle/>
                    <a:p>
                      <a:pPr algn="l">
                        <a:lnSpc>
                          <a:spcPts val="1600"/>
                        </a:lnSpc>
                        <a:spcBef>
                          <a:spcPts val="300"/>
                        </a:spcBef>
                        <a:spcAft>
                          <a:spcPts val="0"/>
                        </a:spcAft>
                      </a:pPr>
                      <a:r>
                        <a:rPr lang="de-DE" sz="1100" dirty="0" smtClean="0">
                          <a:solidFill>
                            <a:schemeClr val="tx1"/>
                          </a:solidFill>
                          <a:effectLst/>
                          <a:latin typeface="Trebuchet MS" panose="020B0603020202020204" pitchFamily="34" charset="0"/>
                        </a:rPr>
                        <a:t>Nach </a:t>
                      </a:r>
                      <a:r>
                        <a:rPr lang="de-DE" sz="1100" dirty="0">
                          <a:solidFill>
                            <a:schemeClr val="tx1"/>
                          </a:solidFill>
                          <a:effectLst/>
                          <a:latin typeface="Trebuchet MS" panose="020B0603020202020204" pitchFamily="34" charset="0"/>
                        </a:rPr>
                        <a:t>oben </a:t>
                      </a:r>
                      <a:r>
                        <a:rPr lang="de-DE" sz="1100" dirty="0" smtClean="0">
                          <a:solidFill>
                            <a:schemeClr val="tx1"/>
                          </a:solidFill>
                          <a:effectLst/>
                          <a:latin typeface="Trebuchet MS" panose="020B0603020202020204" pitchFamily="34" charset="0"/>
                        </a:rPr>
                        <a:t>geschlossen, </a:t>
                      </a:r>
                      <a:br>
                        <a:rPr lang="de-DE" sz="1100" dirty="0" smtClean="0">
                          <a:solidFill>
                            <a:schemeClr val="tx1"/>
                          </a:solidFill>
                          <a:effectLst/>
                          <a:latin typeface="Trebuchet MS" panose="020B0603020202020204" pitchFamily="34" charset="0"/>
                        </a:rPr>
                      </a:br>
                      <a:r>
                        <a:rPr lang="de-DE" sz="1100" dirty="0" smtClean="0">
                          <a:solidFill>
                            <a:schemeClr val="tx1"/>
                          </a:solidFill>
                          <a:effectLst/>
                          <a:latin typeface="Trebuchet MS" panose="020B0603020202020204" pitchFamily="34" charset="0"/>
                        </a:rPr>
                        <a:t>nach </a:t>
                      </a:r>
                      <a:r>
                        <a:rPr lang="de-DE" sz="1100" dirty="0">
                          <a:solidFill>
                            <a:schemeClr val="tx1"/>
                          </a:solidFill>
                          <a:effectLst/>
                          <a:latin typeface="Trebuchet MS" panose="020B0603020202020204" pitchFamily="34" charset="0"/>
                        </a:rPr>
                        <a:t>unten </a:t>
                      </a:r>
                      <a:r>
                        <a:rPr lang="de-DE" sz="1100" dirty="0" smtClean="0">
                          <a:solidFill>
                            <a:schemeClr val="tx1"/>
                          </a:solidFill>
                          <a:effectLst/>
                          <a:latin typeface="Trebuchet MS" panose="020B0603020202020204" pitchFamily="34" charset="0"/>
                        </a:rPr>
                        <a:t>offen</a:t>
                      </a:r>
                      <a:endParaRPr lang="de-DE" sz="1100" b="0" dirty="0">
                        <a:solidFill>
                          <a:schemeClr val="tx1"/>
                        </a:solidFill>
                        <a:effectLst/>
                        <a:latin typeface="Trebuchet MS" panose="020B0603020202020204" pitchFamily="34" charset="0"/>
                        <a:ea typeface="Times New Roman"/>
                        <a:cs typeface="Times New Roman"/>
                      </a:endParaRPr>
                    </a:p>
                  </a:txBody>
                  <a:tcPr marL="63521" marR="63521" marT="65280" marB="65280">
                    <a:lnL>
                      <a:noFill/>
                    </a:lnL>
                    <a:lnR>
                      <a:noFill/>
                    </a:lnR>
                    <a:lnT w="12700" cmpd="sng">
                      <a:noFill/>
                    </a:lnT>
                    <a:lnB>
                      <a:noFill/>
                    </a:lnB>
                    <a:lnTlToBr w="12700" cmpd="sng">
                      <a:noFill/>
                      <a:prstDash val="solid"/>
                    </a:lnTlToBr>
                    <a:lnBlToTr w="12700" cmpd="sng">
                      <a:noFill/>
                      <a:prstDash val="solid"/>
                    </a:lnBlToTr>
                    <a:solidFill>
                      <a:srgbClr val="92D050">
                        <a:alpha val="10196"/>
                      </a:srgbClr>
                    </a:solidFill>
                  </a:tcPr>
                </a:tc>
                <a:tc>
                  <a:txBody>
                    <a:bodyPr/>
                    <a:lstStyle/>
                    <a:p>
                      <a:pPr algn="l">
                        <a:lnSpc>
                          <a:spcPts val="1600"/>
                        </a:lnSpc>
                        <a:spcBef>
                          <a:spcPts val="300"/>
                        </a:spcBef>
                        <a:spcAft>
                          <a:spcPts val="0"/>
                        </a:spcAft>
                      </a:pPr>
                      <a:r>
                        <a:rPr lang="de-DE" sz="1100" dirty="0" smtClean="0">
                          <a:solidFill>
                            <a:schemeClr val="tx1"/>
                          </a:solidFill>
                          <a:effectLst/>
                          <a:latin typeface="Trebuchet MS" panose="020B0603020202020204" pitchFamily="34" charset="0"/>
                        </a:rPr>
                        <a:t>Offen</a:t>
                      </a:r>
                      <a:endParaRPr lang="de-DE" sz="1100" b="0" dirty="0">
                        <a:solidFill>
                          <a:schemeClr val="tx1"/>
                        </a:solidFill>
                        <a:effectLst/>
                        <a:latin typeface="Trebuchet MS" panose="020B0603020202020204" pitchFamily="34" charset="0"/>
                        <a:ea typeface="Times New Roman"/>
                        <a:cs typeface="Times New Roman"/>
                      </a:endParaRPr>
                    </a:p>
                  </a:txBody>
                  <a:tcPr marL="63521" marR="63521" marT="65280" marB="65280">
                    <a:lnL>
                      <a:noFill/>
                    </a:lnL>
                    <a:lnR>
                      <a:noFill/>
                    </a:lnR>
                    <a:lnT w="12700" cmpd="sng">
                      <a:noFill/>
                    </a:lnT>
                    <a:lnB>
                      <a:noFill/>
                    </a:lnB>
                    <a:lnTlToBr w="12700" cmpd="sng">
                      <a:noFill/>
                      <a:prstDash val="solid"/>
                    </a:lnTlToBr>
                    <a:lnBlToTr w="12700" cmpd="sng">
                      <a:noFill/>
                      <a:prstDash val="solid"/>
                    </a:lnBlToTr>
                    <a:solidFill>
                      <a:srgbClr val="C00000">
                        <a:alpha val="10196"/>
                      </a:srgbClr>
                    </a:solidFill>
                  </a:tcPr>
                </a:tc>
              </a:tr>
              <a:tr h="514289">
                <a:tc>
                  <a:txBody>
                    <a:bodyPr/>
                    <a:lstStyle/>
                    <a:p>
                      <a:pPr algn="l">
                        <a:lnSpc>
                          <a:spcPts val="1600"/>
                        </a:lnSpc>
                        <a:spcBef>
                          <a:spcPts val="300"/>
                        </a:spcBef>
                        <a:spcAft>
                          <a:spcPts val="0"/>
                        </a:spcAft>
                      </a:pPr>
                      <a:r>
                        <a:rPr lang="de-DE" sz="1100" b="0" dirty="0" smtClean="0">
                          <a:solidFill>
                            <a:schemeClr val="tx1"/>
                          </a:solidFill>
                          <a:effectLst/>
                          <a:latin typeface="Trebuchet MS" panose="020B0603020202020204" pitchFamily="34" charset="0"/>
                          <a:ea typeface="Times New Roman"/>
                          <a:cs typeface="Times New Roman"/>
                        </a:rPr>
                        <a:t>Verwachsen</a:t>
                      </a:r>
                      <a:endParaRPr lang="de-DE" sz="1100" b="0" dirty="0">
                        <a:solidFill>
                          <a:schemeClr val="tx1"/>
                        </a:solidFill>
                        <a:effectLst/>
                        <a:latin typeface="Trebuchet MS" panose="020B0603020202020204" pitchFamily="34" charset="0"/>
                        <a:ea typeface="Times New Roman"/>
                        <a:cs typeface="Times New Roman"/>
                      </a:endParaRPr>
                    </a:p>
                  </a:txBody>
                  <a:tcPr marL="63521" marR="63521" marT="65280" marB="65280">
                    <a:lnL>
                      <a:noFill/>
                    </a:lnL>
                    <a:lnR>
                      <a:noFill/>
                    </a:lnR>
                    <a:lnT w="12700" cmpd="sng">
                      <a:noFill/>
                    </a:lnT>
                    <a:lnB>
                      <a:noFill/>
                    </a:lnB>
                    <a:lnTlToBr w="12700" cmpd="sng">
                      <a:noFill/>
                      <a:prstDash val="solid"/>
                    </a:lnTlToBr>
                    <a:lnBlToTr w="12700" cmpd="sng">
                      <a:noFill/>
                      <a:prstDash val="solid"/>
                    </a:lnBlToTr>
                    <a:solidFill>
                      <a:srgbClr val="A1C5E9">
                        <a:alpha val="30196"/>
                      </a:srgbClr>
                    </a:solidFill>
                  </a:tcPr>
                </a:tc>
                <a:tc>
                  <a:txBody>
                    <a:bodyPr/>
                    <a:lstStyle/>
                    <a:p>
                      <a:pPr marL="0" marR="0" indent="0" algn="l" defTabSz="914400" rtl="0" eaLnBrk="1" fontAlgn="auto" latinLnBrk="0" hangingPunct="1">
                        <a:lnSpc>
                          <a:spcPts val="1600"/>
                        </a:lnSpc>
                        <a:spcBef>
                          <a:spcPts val="300"/>
                        </a:spcBef>
                        <a:spcAft>
                          <a:spcPts val="0"/>
                        </a:spcAft>
                        <a:buClrTx/>
                        <a:buSzTx/>
                        <a:buFontTx/>
                        <a:buNone/>
                        <a:tabLst/>
                        <a:defRPr/>
                      </a:pPr>
                      <a:r>
                        <a:rPr lang="de-DE" sz="1100" b="0" baseline="0" dirty="0" smtClean="0">
                          <a:solidFill>
                            <a:schemeClr val="tx1"/>
                          </a:solidFill>
                          <a:effectLst/>
                          <a:latin typeface="Trebuchet MS" panose="020B0603020202020204" pitchFamily="34" charset="0"/>
                          <a:ea typeface="Times New Roman"/>
                          <a:cs typeface="Times New Roman"/>
                        </a:rPr>
                        <a:t>V</a:t>
                      </a:r>
                      <a:r>
                        <a:rPr lang="de-DE" sz="1100" b="0" dirty="0" smtClean="0">
                          <a:solidFill>
                            <a:schemeClr val="tx1"/>
                          </a:solidFill>
                          <a:effectLst/>
                          <a:latin typeface="Trebuchet MS" panose="020B0603020202020204" pitchFamily="34" charset="0"/>
                          <a:ea typeface="Times New Roman"/>
                          <a:cs typeface="Times New Roman"/>
                        </a:rPr>
                        <a:t>erwachsen (Brustbein)</a:t>
                      </a:r>
                      <a:r>
                        <a:rPr lang="de-DE" sz="1100" b="0" baseline="0" dirty="0" smtClean="0">
                          <a:solidFill>
                            <a:schemeClr val="tx1"/>
                          </a:solidFill>
                          <a:effectLst/>
                          <a:latin typeface="Trebuchet MS" panose="020B0603020202020204" pitchFamily="34" charset="0"/>
                          <a:ea typeface="Times New Roman"/>
                          <a:cs typeface="Times New Roman"/>
                        </a:rPr>
                        <a:t> und </a:t>
                      </a:r>
                      <a:br>
                        <a:rPr lang="de-DE" sz="1100" b="0" baseline="0" dirty="0" smtClean="0">
                          <a:solidFill>
                            <a:schemeClr val="tx1"/>
                          </a:solidFill>
                          <a:effectLst/>
                          <a:latin typeface="Trebuchet MS" panose="020B0603020202020204" pitchFamily="34" charset="0"/>
                          <a:ea typeface="Times New Roman"/>
                          <a:cs typeface="Times New Roman"/>
                        </a:rPr>
                      </a:br>
                      <a:r>
                        <a:rPr lang="de-DE" sz="1100" b="0" baseline="0" dirty="0" smtClean="0">
                          <a:solidFill>
                            <a:schemeClr val="tx1"/>
                          </a:solidFill>
                          <a:effectLst/>
                          <a:latin typeface="Trebuchet MS" panose="020B0603020202020204" pitchFamily="34" charset="0"/>
                          <a:ea typeface="Times New Roman"/>
                          <a:cs typeface="Times New Roman"/>
                        </a:rPr>
                        <a:t>g</a:t>
                      </a:r>
                      <a:r>
                        <a:rPr lang="de-DE" sz="1100" b="0" dirty="0" smtClean="0">
                          <a:solidFill>
                            <a:schemeClr val="tx1"/>
                          </a:solidFill>
                          <a:effectLst/>
                          <a:latin typeface="Trebuchet MS" panose="020B0603020202020204" pitchFamily="34" charset="0"/>
                          <a:ea typeface="Times New Roman"/>
                          <a:cs typeface="Times New Roman"/>
                        </a:rPr>
                        <a:t>egliedert</a:t>
                      </a:r>
                      <a:r>
                        <a:rPr lang="de-DE" sz="1100" b="0" baseline="0" dirty="0" smtClean="0">
                          <a:solidFill>
                            <a:schemeClr val="tx1"/>
                          </a:solidFill>
                          <a:effectLst/>
                          <a:latin typeface="Trebuchet MS" panose="020B0603020202020204" pitchFamily="34" charset="0"/>
                          <a:ea typeface="Times New Roman"/>
                          <a:cs typeface="Times New Roman"/>
                        </a:rPr>
                        <a:t> (Wirbelsäule) </a:t>
                      </a:r>
                      <a:endParaRPr lang="de-DE" sz="1100" b="0" dirty="0">
                        <a:solidFill>
                          <a:schemeClr val="tx1"/>
                        </a:solidFill>
                        <a:effectLst/>
                        <a:latin typeface="Trebuchet MS" panose="020B0603020202020204" pitchFamily="34" charset="0"/>
                        <a:ea typeface="Times New Roman"/>
                        <a:cs typeface="Times New Roman"/>
                      </a:endParaRPr>
                    </a:p>
                  </a:txBody>
                  <a:tcPr marL="63521" marR="63521" marT="65280" marB="65280">
                    <a:lnL>
                      <a:noFill/>
                    </a:lnL>
                    <a:lnR>
                      <a:noFill/>
                    </a:lnR>
                    <a:lnT w="12700" cmpd="sng">
                      <a:noFill/>
                    </a:lnT>
                    <a:lnB>
                      <a:noFill/>
                    </a:lnB>
                    <a:lnTlToBr w="12700" cmpd="sng">
                      <a:noFill/>
                      <a:prstDash val="solid"/>
                    </a:lnTlToBr>
                    <a:lnBlToTr w="12700" cmpd="sng">
                      <a:noFill/>
                      <a:prstDash val="solid"/>
                    </a:lnBlToTr>
                    <a:solidFill>
                      <a:srgbClr val="92D050">
                        <a:alpha val="10196"/>
                      </a:srgbClr>
                    </a:solidFill>
                  </a:tcPr>
                </a:tc>
                <a:tc>
                  <a:txBody>
                    <a:bodyPr/>
                    <a:lstStyle/>
                    <a:p>
                      <a:pPr algn="l">
                        <a:lnSpc>
                          <a:spcPts val="1600"/>
                        </a:lnSpc>
                        <a:spcBef>
                          <a:spcPts val="300"/>
                        </a:spcBef>
                        <a:spcAft>
                          <a:spcPts val="0"/>
                        </a:spcAft>
                      </a:pPr>
                      <a:r>
                        <a:rPr lang="de-DE" sz="1100" b="0" dirty="0" smtClean="0">
                          <a:solidFill>
                            <a:schemeClr val="tx1"/>
                          </a:solidFill>
                          <a:effectLst/>
                          <a:latin typeface="Trebuchet MS" panose="020B0603020202020204" pitchFamily="34" charset="0"/>
                          <a:ea typeface="Times New Roman"/>
                          <a:cs typeface="Times New Roman"/>
                        </a:rPr>
                        <a:t>Gegliedert</a:t>
                      </a:r>
                      <a:endParaRPr lang="de-DE" sz="1100" b="0" dirty="0">
                        <a:solidFill>
                          <a:schemeClr val="tx1"/>
                        </a:solidFill>
                        <a:effectLst/>
                        <a:latin typeface="Trebuchet MS" panose="020B0603020202020204" pitchFamily="34" charset="0"/>
                        <a:ea typeface="Times New Roman"/>
                        <a:cs typeface="Times New Roman"/>
                      </a:endParaRPr>
                    </a:p>
                  </a:txBody>
                  <a:tcPr marL="63521" marR="63521" marT="65280" marB="65280">
                    <a:lnL>
                      <a:noFill/>
                    </a:lnL>
                    <a:lnR>
                      <a:noFill/>
                    </a:lnR>
                    <a:lnT w="12700" cmpd="sng">
                      <a:noFill/>
                    </a:lnT>
                    <a:lnB>
                      <a:noFill/>
                    </a:lnB>
                    <a:lnTlToBr w="12700" cmpd="sng">
                      <a:noFill/>
                      <a:prstDash val="solid"/>
                    </a:lnTlToBr>
                    <a:lnBlToTr w="12700" cmpd="sng">
                      <a:noFill/>
                      <a:prstDash val="solid"/>
                    </a:lnBlToTr>
                    <a:solidFill>
                      <a:srgbClr val="C00000">
                        <a:alpha val="10196"/>
                      </a:srgbClr>
                    </a:solidFill>
                  </a:tcPr>
                </a:tc>
              </a:tr>
              <a:tr h="514289">
                <a:tc>
                  <a:txBody>
                    <a:bodyPr/>
                    <a:lstStyle/>
                    <a:p>
                      <a:pPr algn="l">
                        <a:lnSpc>
                          <a:spcPts val="1600"/>
                        </a:lnSpc>
                        <a:spcBef>
                          <a:spcPts val="300"/>
                        </a:spcBef>
                        <a:spcAft>
                          <a:spcPts val="0"/>
                        </a:spcAft>
                      </a:pPr>
                      <a:r>
                        <a:rPr lang="de-DE" sz="1100" b="0" dirty="0" smtClean="0">
                          <a:solidFill>
                            <a:schemeClr val="tx1"/>
                          </a:solidFill>
                          <a:effectLst/>
                          <a:latin typeface="Trebuchet MS" panose="020B0603020202020204" pitchFamily="34" charset="0"/>
                        </a:rPr>
                        <a:t>Schützen</a:t>
                      </a:r>
                      <a:endParaRPr lang="de-DE" sz="1100" b="0" dirty="0">
                        <a:solidFill>
                          <a:schemeClr val="tx1"/>
                        </a:solidFill>
                        <a:effectLst/>
                        <a:latin typeface="Trebuchet MS" panose="020B0603020202020204" pitchFamily="34" charset="0"/>
                        <a:ea typeface="Times New Roman"/>
                        <a:cs typeface="Times New Roman"/>
                      </a:endParaRPr>
                    </a:p>
                  </a:txBody>
                  <a:tcPr marL="63521" marR="63521" marT="65280" marB="65280">
                    <a:lnL>
                      <a:noFill/>
                    </a:lnL>
                    <a:lnR>
                      <a:noFill/>
                    </a:lnR>
                    <a:lnT>
                      <a:noFill/>
                    </a:lnT>
                    <a:lnB>
                      <a:noFill/>
                    </a:lnB>
                    <a:lnTlToBr w="12700" cmpd="sng">
                      <a:noFill/>
                      <a:prstDash val="solid"/>
                    </a:lnTlToBr>
                    <a:lnBlToTr w="12700" cmpd="sng">
                      <a:noFill/>
                      <a:prstDash val="solid"/>
                    </a:lnBlToTr>
                    <a:solidFill>
                      <a:srgbClr val="A1C5E9">
                        <a:alpha val="30196"/>
                      </a:srgbClr>
                    </a:solidFill>
                  </a:tcPr>
                </a:tc>
                <a:tc>
                  <a:txBody>
                    <a:bodyPr/>
                    <a:lstStyle/>
                    <a:p>
                      <a:pPr algn="l">
                        <a:lnSpc>
                          <a:spcPts val="1600"/>
                        </a:lnSpc>
                        <a:spcBef>
                          <a:spcPts val="300"/>
                        </a:spcBef>
                        <a:spcAft>
                          <a:spcPts val="0"/>
                        </a:spcAft>
                      </a:pPr>
                      <a:r>
                        <a:rPr lang="de-DE" sz="1100" dirty="0" smtClean="0">
                          <a:solidFill>
                            <a:schemeClr val="tx1"/>
                          </a:solidFill>
                          <a:effectLst/>
                          <a:latin typeface="Trebuchet MS" panose="020B0603020202020204" pitchFamily="34" charset="0"/>
                        </a:rPr>
                        <a:t>Schutz </a:t>
                      </a:r>
                      <a:r>
                        <a:rPr lang="de-DE" sz="1100" dirty="0">
                          <a:solidFill>
                            <a:schemeClr val="tx1"/>
                          </a:solidFill>
                          <a:effectLst/>
                          <a:latin typeface="Trebuchet MS" panose="020B0603020202020204" pitchFamily="34" charset="0"/>
                        </a:rPr>
                        <a:t>(Brustkorb) und </a:t>
                      </a:r>
                      <a:r>
                        <a:rPr lang="de-DE" sz="1100" dirty="0" smtClean="0">
                          <a:solidFill>
                            <a:schemeClr val="tx1"/>
                          </a:solidFill>
                          <a:effectLst/>
                          <a:latin typeface="Trebuchet MS" panose="020B0603020202020204" pitchFamily="34" charset="0"/>
                        </a:rPr>
                        <a:t/>
                      </a:r>
                      <a:br>
                        <a:rPr lang="de-DE" sz="1100" dirty="0" smtClean="0">
                          <a:solidFill>
                            <a:schemeClr val="tx1"/>
                          </a:solidFill>
                          <a:effectLst/>
                          <a:latin typeface="Trebuchet MS" panose="020B0603020202020204" pitchFamily="34" charset="0"/>
                        </a:rPr>
                      </a:br>
                      <a:r>
                        <a:rPr lang="de-DE" sz="1100" dirty="0" smtClean="0">
                          <a:solidFill>
                            <a:schemeClr val="tx1"/>
                          </a:solidFill>
                          <a:effectLst/>
                          <a:latin typeface="Trebuchet MS" panose="020B0603020202020204" pitchFamily="34" charset="0"/>
                        </a:rPr>
                        <a:t>Stütze </a:t>
                      </a:r>
                      <a:r>
                        <a:rPr lang="de-DE" sz="1100" dirty="0">
                          <a:solidFill>
                            <a:schemeClr val="tx1"/>
                          </a:solidFill>
                          <a:effectLst/>
                          <a:latin typeface="Trebuchet MS" panose="020B0603020202020204" pitchFamily="34" charset="0"/>
                        </a:rPr>
                        <a:t>(Wirbelsäule)</a:t>
                      </a:r>
                      <a:endParaRPr lang="de-DE" sz="1100" b="0" dirty="0">
                        <a:solidFill>
                          <a:schemeClr val="tx1"/>
                        </a:solidFill>
                        <a:effectLst/>
                        <a:latin typeface="Trebuchet MS" panose="020B0603020202020204" pitchFamily="34" charset="0"/>
                        <a:ea typeface="Times New Roman"/>
                        <a:cs typeface="Times New Roman"/>
                      </a:endParaRPr>
                    </a:p>
                  </a:txBody>
                  <a:tcPr marL="63521" marR="63521" marT="65280" marB="65280">
                    <a:lnL>
                      <a:noFill/>
                    </a:lnL>
                    <a:lnR>
                      <a:noFill/>
                    </a:lnR>
                    <a:lnT>
                      <a:noFill/>
                    </a:lnT>
                    <a:lnB>
                      <a:noFill/>
                    </a:lnB>
                    <a:lnTlToBr w="12700" cmpd="sng">
                      <a:noFill/>
                      <a:prstDash val="solid"/>
                    </a:lnTlToBr>
                    <a:lnBlToTr w="12700" cmpd="sng">
                      <a:noFill/>
                      <a:prstDash val="solid"/>
                    </a:lnBlToTr>
                    <a:solidFill>
                      <a:srgbClr val="92D050">
                        <a:alpha val="10196"/>
                      </a:srgbClr>
                    </a:solidFill>
                  </a:tcPr>
                </a:tc>
                <a:tc>
                  <a:txBody>
                    <a:bodyPr/>
                    <a:lstStyle/>
                    <a:p>
                      <a:pPr algn="l">
                        <a:lnSpc>
                          <a:spcPts val="1600"/>
                        </a:lnSpc>
                        <a:spcBef>
                          <a:spcPts val="300"/>
                        </a:spcBef>
                        <a:spcAft>
                          <a:spcPts val="0"/>
                        </a:spcAft>
                      </a:pPr>
                      <a:r>
                        <a:rPr lang="de-DE" sz="1100" dirty="0" smtClean="0">
                          <a:solidFill>
                            <a:schemeClr val="tx1"/>
                          </a:solidFill>
                          <a:effectLst/>
                          <a:latin typeface="Trebuchet MS" panose="020B0603020202020204" pitchFamily="34" charset="0"/>
                        </a:rPr>
                        <a:t>Stützen</a:t>
                      </a:r>
                      <a:endParaRPr lang="de-DE" sz="1100" b="0" dirty="0">
                        <a:solidFill>
                          <a:schemeClr val="tx1"/>
                        </a:solidFill>
                        <a:effectLst/>
                        <a:latin typeface="Trebuchet MS" panose="020B0603020202020204" pitchFamily="34" charset="0"/>
                        <a:ea typeface="Times New Roman"/>
                        <a:cs typeface="Times New Roman"/>
                      </a:endParaRPr>
                    </a:p>
                  </a:txBody>
                  <a:tcPr marL="63521" marR="63521" marT="65280" marB="65280">
                    <a:lnL>
                      <a:noFill/>
                    </a:lnL>
                    <a:lnR>
                      <a:noFill/>
                    </a:lnR>
                    <a:lnT>
                      <a:noFill/>
                    </a:lnT>
                    <a:lnB>
                      <a:noFill/>
                    </a:lnB>
                    <a:lnTlToBr w="12700" cmpd="sng">
                      <a:noFill/>
                      <a:prstDash val="solid"/>
                    </a:lnTlToBr>
                    <a:lnBlToTr w="12700" cmpd="sng">
                      <a:noFill/>
                      <a:prstDash val="solid"/>
                    </a:lnBlToTr>
                    <a:solidFill>
                      <a:srgbClr val="C00000">
                        <a:alpha val="10196"/>
                      </a:srgbClr>
                    </a:solidFill>
                  </a:tcPr>
                </a:tc>
              </a:tr>
              <a:tr h="514289">
                <a:tc>
                  <a:txBody>
                    <a:bodyPr/>
                    <a:lstStyle/>
                    <a:p>
                      <a:pPr algn="l">
                        <a:lnSpc>
                          <a:spcPts val="1600"/>
                        </a:lnSpc>
                        <a:spcBef>
                          <a:spcPts val="300"/>
                        </a:spcBef>
                        <a:spcAft>
                          <a:spcPts val="0"/>
                        </a:spcAft>
                      </a:pPr>
                      <a:r>
                        <a:rPr lang="de-DE" sz="1100" b="0" dirty="0" smtClean="0">
                          <a:solidFill>
                            <a:schemeClr val="tx1"/>
                          </a:solidFill>
                          <a:effectLst/>
                          <a:latin typeface="Trebuchet MS" panose="020B0603020202020204" pitchFamily="34" charset="0"/>
                          <a:ea typeface="Times New Roman"/>
                          <a:cs typeface="Times New Roman"/>
                        </a:rPr>
                        <a:t>Innenraum</a:t>
                      </a:r>
                      <a:endParaRPr lang="de-DE" sz="1100" b="0" dirty="0">
                        <a:solidFill>
                          <a:schemeClr val="tx1"/>
                        </a:solidFill>
                        <a:effectLst/>
                        <a:latin typeface="Trebuchet MS" panose="020B0603020202020204" pitchFamily="34" charset="0"/>
                        <a:ea typeface="Times New Roman"/>
                        <a:cs typeface="Times New Roman"/>
                      </a:endParaRPr>
                    </a:p>
                  </a:txBody>
                  <a:tcPr marL="63521" marR="63521" marT="65280" marB="65280">
                    <a:lnL>
                      <a:noFill/>
                    </a:lnL>
                    <a:lnR>
                      <a:noFill/>
                    </a:lnR>
                    <a:lnT>
                      <a:noFill/>
                    </a:lnT>
                    <a:lnB>
                      <a:noFill/>
                    </a:lnB>
                    <a:lnTlToBr w="12700" cmpd="sng">
                      <a:noFill/>
                      <a:prstDash val="solid"/>
                    </a:lnTlToBr>
                    <a:lnBlToTr w="12700" cmpd="sng">
                      <a:noFill/>
                      <a:prstDash val="solid"/>
                    </a:lnBlToTr>
                    <a:solidFill>
                      <a:srgbClr val="A1C5E9">
                        <a:alpha val="30196"/>
                      </a:srgbClr>
                    </a:solidFill>
                  </a:tcPr>
                </a:tc>
                <a:tc>
                  <a:txBody>
                    <a:bodyPr/>
                    <a:lstStyle/>
                    <a:p>
                      <a:pPr algn="l">
                        <a:lnSpc>
                          <a:spcPts val="1600"/>
                        </a:lnSpc>
                        <a:spcBef>
                          <a:spcPts val="300"/>
                        </a:spcBef>
                        <a:spcAft>
                          <a:spcPts val="0"/>
                        </a:spcAft>
                      </a:pPr>
                      <a:r>
                        <a:rPr lang="de-DE" sz="1100" b="0" dirty="0" smtClean="0">
                          <a:solidFill>
                            <a:schemeClr val="tx1"/>
                          </a:solidFill>
                          <a:effectLst/>
                          <a:latin typeface="Trebuchet MS" panose="020B0603020202020204" pitchFamily="34" charset="0"/>
                          <a:ea typeface="Times New Roman"/>
                          <a:cs typeface="Times New Roman"/>
                        </a:rPr>
                        <a:t>Austausch</a:t>
                      </a:r>
                      <a:r>
                        <a:rPr lang="de-DE" sz="1100" b="0" baseline="0" dirty="0" smtClean="0">
                          <a:solidFill>
                            <a:schemeClr val="tx1"/>
                          </a:solidFill>
                          <a:effectLst/>
                          <a:latin typeface="Trebuchet MS" panose="020B0603020202020204" pitchFamily="34" charset="0"/>
                          <a:ea typeface="Times New Roman"/>
                          <a:cs typeface="Times New Roman"/>
                        </a:rPr>
                        <a:t> zwischen </a:t>
                      </a:r>
                      <a:br>
                        <a:rPr lang="de-DE" sz="1100" b="0" baseline="0" dirty="0" smtClean="0">
                          <a:solidFill>
                            <a:schemeClr val="tx1"/>
                          </a:solidFill>
                          <a:effectLst/>
                          <a:latin typeface="Trebuchet MS" panose="020B0603020202020204" pitchFamily="34" charset="0"/>
                          <a:ea typeface="Times New Roman"/>
                          <a:cs typeface="Times New Roman"/>
                        </a:rPr>
                      </a:br>
                      <a:r>
                        <a:rPr lang="de-DE" sz="1100" b="0" baseline="0" dirty="0" smtClean="0">
                          <a:solidFill>
                            <a:schemeClr val="tx1"/>
                          </a:solidFill>
                          <a:effectLst/>
                          <a:latin typeface="Trebuchet MS" panose="020B0603020202020204" pitchFamily="34" charset="0"/>
                          <a:ea typeface="Times New Roman"/>
                          <a:cs typeface="Times New Roman"/>
                        </a:rPr>
                        <a:t>Innen- und Außenraum</a:t>
                      </a:r>
                      <a:endParaRPr lang="de-DE" sz="1100" b="0" dirty="0">
                        <a:solidFill>
                          <a:schemeClr val="tx1"/>
                        </a:solidFill>
                        <a:effectLst/>
                        <a:latin typeface="Trebuchet MS" panose="020B0603020202020204" pitchFamily="34" charset="0"/>
                        <a:ea typeface="Times New Roman"/>
                        <a:cs typeface="Times New Roman"/>
                      </a:endParaRPr>
                    </a:p>
                  </a:txBody>
                  <a:tcPr marL="63521" marR="63521" marT="65280" marB="65280">
                    <a:lnL>
                      <a:noFill/>
                    </a:lnL>
                    <a:lnR>
                      <a:noFill/>
                    </a:lnR>
                    <a:lnT>
                      <a:noFill/>
                    </a:lnT>
                    <a:lnB>
                      <a:noFill/>
                    </a:lnB>
                    <a:lnTlToBr w="12700" cmpd="sng">
                      <a:noFill/>
                      <a:prstDash val="solid"/>
                    </a:lnTlToBr>
                    <a:lnBlToTr w="12700" cmpd="sng">
                      <a:noFill/>
                      <a:prstDash val="solid"/>
                    </a:lnBlToTr>
                    <a:solidFill>
                      <a:srgbClr val="92D050">
                        <a:alpha val="10196"/>
                      </a:srgbClr>
                    </a:solidFill>
                  </a:tcPr>
                </a:tc>
                <a:tc>
                  <a:txBody>
                    <a:bodyPr/>
                    <a:lstStyle/>
                    <a:p>
                      <a:pPr algn="l">
                        <a:lnSpc>
                          <a:spcPts val="1600"/>
                        </a:lnSpc>
                        <a:spcBef>
                          <a:spcPts val="300"/>
                        </a:spcBef>
                        <a:spcAft>
                          <a:spcPts val="0"/>
                        </a:spcAft>
                      </a:pPr>
                      <a:r>
                        <a:rPr lang="de-DE" sz="1100" b="0" dirty="0" smtClean="0">
                          <a:solidFill>
                            <a:schemeClr val="tx1"/>
                          </a:solidFill>
                          <a:effectLst/>
                          <a:latin typeface="Trebuchet MS" panose="020B0603020202020204" pitchFamily="34" charset="0"/>
                          <a:ea typeface="Times New Roman"/>
                          <a:cs typeface="Times New Roman"/>
                        </a:rPr>
                        <a:t>Außenraum</a:t>
                      </a:r>
                      <a:endParaRPr lang="de-DE" sz="1100" b="0" dirty="0">
                        <a:solidFill>
                          <a:schemeClr val="tx1"/>
                        </a:solidFill>
                        <a:effectLst/>
                        <a:latin typeface="Trebuchet MS" panose="020B0603020202020204" pitchFamily="34" charset="0"/>
                        <a:ea typeface="Times New Roman"/>
                        <a:cs typeface="Times New Roman"/>
                      </a:endParaRPr>
                    </a:p>
                  </a:txBody>
                  <a:tcPr marL="63521" marR="63521" marT="65280" marB="65280">
                    <a:lnL>
                      <a:noFill/>
                    </a:lnL>
                    <a:lnR>
                      <a:noFill/>
                    </a:lnR>
                    <a:lnT>
                      <a:noFill/>
                    </a:lnT>
                    <a:lnB>
                      <a:noFill/>
                    </a:lnB>
                    <a:lnTlToBr w="12700" cmpd="sng">
                      <a:noFill/>
                      <a:prstDash val="solid"/>
                    </a:lnTlToBr>
                    <a:lnBlToTr w="12700" cmpd="sng">
                      <a:noFill/>
                      <a:prstDash val="solid"/>
                    </a:lnBlToTr>
                    <a:solidFill>
                      <a:srgbClr val="C00000">
                        <a:alpha val="10196"/>
                      </a:srgbClr>
                    </a:solidFill>
                  </a:tcPr>
                </a:tc>
              </a:tr>
              <a:tr h="520681">
                <a:tc>
                  <a:txBody>
                    <a:bodyPr/>
                    <a:lstStyle/>
                    <a:p>
                      <a:pPr algn="l">
                        <a:lnSpc>
                          <a:spcPts val="1600"/>
                        </a:lnSpc>
                        <a:spcBef>
                          <a:spcPts val="300"/>
                        </a:spcBef>
                        <a:spcAft>
                          <a:spcPts val="0"/>
                        </a:spcAft>
                      </a:pPr>
                      <a:r>
                        <a:rPr lang="de-DE" sz="1100" b="0" dirty="0" smtClean="0">
                          <a:solidFill>
                            <a:schemeClr val="tx1"/>
                          </a:solidFill>
                          <a:effectLst/>
                          <a:latin typeface="Trebuchet MS" panose="020B0603020202020204" pitchFamily="34" charset="0"/>
                        </a:rPr>
                        <a:t>Kugelig</a:t>
                      </a:r>
                      <a:endParaRPr lang="de-DE" sz="1100" b="0" dirty="0">
                        <a:solidFill>
                          <a:schemeClr val="tx1"/>
                        </a:solidFill>
                        <a:effectLst/>
                        <a:latin typeface="Trebuchet MS" panose="020B0603020202020204" pitchFamily="34" charset="0"/>
                        <a:ea typeface="Times New Roman"/>
                        <a:cs typeface="Times New Roman"/>
                      </a:endParaRPr>
                    </a:p>
                  </a:txBody>
                  <a:tcPr marL="63521" marR="63521" marT="65280" marB="65280">
                    <a:lnL>
                      <a:noFill/>
                    </a:lnL>
                    <a:lnR>
                      <a:noFill/>
                    </a:lnR>
                    <a:lnT>
                      <a:noFill/>
                    </a:lnT>
                    <a:lnB>
                      <a:noFill/>
                    </a:lnB>
                    <a:lnTlToBr w="12700" cmpd="sng">
                      <a:noFill/>
                      <a:prstDash val="solid"/>
                    </a:lnTlToBr>
                    <a:lnBlToTr w="12700" cmpd="sng">
                      <a:noFill/>
                      <a:prstDash val="solid"/>
                    </a:lnBlToTr>
                    <a:solidFill>
                      <a:srgbClr val="A1C5E9">
                        <a:alpha val="30196"/>
                      </a:srgbClr>
                    </a:solidFill>
                  </a:tcPr>
                </a:tc>
                <a:tc>
                  <a:txBody>
                    <a:bodyPr/>
                    <a:lstStyle/>
                    <a:p>
                      <a:pPr algn="l">
                        <a:lnSpc>
                          <a:spcPts val="1600"/>
                        </a:lnSpc>
                        <a:spcBef>
                          <a:spcPts val="300"/>
                        </a:spcBef>
                        <a:spcAft>
                          <a:spcPts val="0"/>
                        </a:spcAft>
                      </a:pPr>
                      <a:r>
                        <a:rPr lang="de-DE" sz="1100" dirty="0" smtClean="0">
                          <a:solidFill>
                            <a:schemeClr val="tx1"/>
                          </a:solidFill>
                          <a:effectLst/>
                          <a:latin typeface="Trebuchet MS" panose="020B0603020202020204" pitchFamily="34" charset="0"/>
                        </a:rPr>
                        <a:t>Ei-Form aus</a:t>
                      </a:r>
                      <a:r>
                        <a:rPr lang="de-DE" sz="1100" baseline="0" dirty="0" smtClean="0">
                          <a:solidFill>
                            <a:schemeClr val="tx1"/>
                          </a:solidFill>
                          <a:effectLst/>
                          <a:latin typeface="Trebuchet MS" panose="020B0603020202020204" pitchFamily="34" charset="0"/>
                        </a:rPr>
                        <a:t> </a:t>
                      </a:r>
                      <a:r>
                        <a:rPr lang="de-DE" sz="1100" dirty="0" smtClean="0">
                          <a:solidFill>
                            <a:schemeClr val="tx1"/>
                          </a:solidFill>
                          <a:effectLst/>
                          <a:latin typeface="Trebuchet MS" panose="020B0603020202020204" pitchFamily="34" charset="0"/>
                        </a:rPr>
                        <a:t>strahligen (Rippen)</a:t>
                      </a:r>
                      <a:r>
                        <a:rPr lang="de-DE" sz="1100" baseline="0" dirty="0" smtClean="0">
                          <a:solidFill>
                            <a:schemeClr val="tx1"/>
                          </a:solidFill>
                          <a:effectLst/>
                          <a:latin typeface="Trebuchet MS" panose="020B0603020202020204" pitchFamily="34" charset="0"/>
                        </a:rPr>
                        <a:t> </a:t>
                      </a:r>
                      <a:r>
                        <a:rPr lang="de-DE" sz="1100" dirty="0" smtClean="0">
                          <a:solidFill>
                            <a:schemeClr val="tx1"/>
                          </a:solidFill>
                          <a:effectLst/>
                          <a:latin typeface="Trebuchet MS" panose="020B0603020202020204" pitchFamily="34" charset="0"/>
                        </a:rPr>
                        <a:t>und</a:t>
                      </a:r>
                      <a:br>
                        <a:rPr lang="de-DE" sz="1100" dirty="0" smtClean="0">
                          <a:solidFill>
                            <a:schemeClr val="tx1"/>
                          </a:solidFill>
                          <a:effectLst/>
                          <a:latin typeface="Trebuchet MS" panose="020B0603020202020204" pitchFamily="34" charset="0"/>
                        </a:rPr>
                      </a:br>
                      <a:r>
                        <a:rPr lang="de-DE" sz="1100" baseline="0" dirty="0" smtClean="0">
                          <a:solidFill>
                            <a:schemeClr val="tx1"/>
                          </a:solidFill>
                          <a:effectLst/>
                          <a:latin typeface="Trebuchet MS" panose="020B0603020202020204" pitchFamily="34" charset="0"/>
                        </a:rPr>
                        <a:t>kugeligen Elementen (Wirbel)</a:t>
                      </a:r>
                      <a:endParaRPr lang="de-DE" sz="1100" b="0" dirty="0">
                        <a:solidFill>
                          <a:schemeClr val="tx1"/>
                        </a:solidFill>
                        <a:effectLst/>
                        <a:latin typeface="Trebuchet MS" panose="020B0603020202020204" pitchFamily="34" charset="0"/>
                        <a:ea typeface="Times New Roman"/>
                        <a:cs typeface="Times New Roman"/>
                      </a:endParaRPr>
                    </a:p>
                  </a:txBody>
                  <a:tcPr marL="63521" marR="63521" marT="65280" marB="65280">
                    <a:lnL>
                      <a:noFill/>
                    </a:lnL>
                    <a:lnR>
                      <a:noFill/>
                    </a:lnR>
                    <a:lnT>
                      <a:noFill/>
                    </a:lnT>
                    <a:lnB>
                      <a:noFill/>
                    </a:lnB>
                    <a:lnTlToBr w="12700" cmpd="sng">
                      <a:noFill/>
                      <a:prstDash val="solid"/>
                    </a:lnTlToBr>
                    <a:lnBlToTr w="12700" cmpd="sng">
                      <a:noFill/>
                      <a:prstDash val="solid"/>
                    </a:lnBlToTr>
                    <a:solidFill>
                      <a:srgbClr val="92D050">
                        <a:alpha val="10196"/>
                      </a:srgbClr>
                    </a:solidFill>
                  </a:tcPr>
                </a:tc>
                <a:tc>
                  <a:txBody>
                    <a:bodyPr/>
                    <a:lstStyle/>
                    <a:p>
                      <a:pPr algn="l">
                        <a:lnSpc>
                          <a:spcPts val="1600"/>
                        </a:lnSpc>
                        <a:spcBef>
                          <a:spcPts val="300"/>
                        </a:spcBef>
                        <a:spcAft>
                          <a:spcPts val="0"/>
                        </a:spcAft>
                      </a:pPr>
                      <a:r>
                        <a:rPr lang="de-DE" sz="1100" dirty="0" smtClean="0">
                          <a:solidFill>
                            <a:schemeClr val="tx1"/>
                          </a:solidFill>
                          <a:effectLst/>
                          <a:latin typeface="Trebuchet MS" panose="020B0603020202020204" pitchFamily="34" charset="0"/>
                        </a:rPr>
                        <a:t>Strahlig</a:t>
                      </a:r>
                      <a:endParaRPr lang="de-DE" sz="1100" b="0" dirty="0">
                        <a:solidFill>
                          <a:schemeClr val="tx1"/>
                        </a:solidFill>
                        <a:effectLst/>
                        <a:latin typeface="Trebuchet MS" panose="020B0603020202020204" pitchFamily="34" charset="0"/>
                        <a:ea typeface="Times New Roman"/>
                        <a:cs typeface="Times New Roman"/>
                      </a:endParaRPr>
                    </a:p>
                  </a:txBody>
                  <a:tcPr marL="63521" marR="63521" marT="65280" marB="65280">
                    <a:lnL>
                      <a:noFill/>
                    </a:lnL>
                    <a:lnR>
                      <a:noFill/>
                    </a:lnR>
                    <a:lnT>
                      <a:noFill/>
                    </a:lnT>
                    <a:lnB>
                      <a:noFill/>
                    </a:lnB>
                    <a:lnTlToBr w="12700" cmpd="sng">
                      <a:noFill/>
                      <a:prstDash val="solid"/>
                    </a:lnTlToBr>
                    <a:lnBlToTr w="12700" cmpd="sng">
                      <a:noFill/>
                      <a:prstDash val="solid"/>
                    </a:lnBlToTr>
                    <a:solidFill>
                      <a:srgbClr val="C00000">
                        <a:alpha val="10196"/>
                      </a:srgbClr>
                    </a:solidFill>
                  </a:tcPr>
                </a:tc>
              </a:tr>
            </a:tbl>
          </a:graphicData>
        </a:graphic>
      </p:graphicFrame>
      <p:sp>
        <p:nvSpPr>
          <p:cNvPr id="4" name="Text Box 34"/>
          <p:cNvSpPr txBox="1">
            <a:spLocks noChangeArrowheads="1"/>
          </p:cNvSpPr>
          <p:nvPr/>
        </p:nvSpPr>
        <p:spPr bwMode="auto">
          <a:xfrm>
            <a:off x="516728" y="6176339"/>
            <a:ext cx="1742163" cy="22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900" dirty="0">
                <a:latin typeface="Trebuchet MS" pitchFamily="34" charset="0"/>
              </a:rPr>
              <a:t>* i</a:t>
            </a:r>
            <a:r>
              <a:rPr lang="de-DE" altLang="de-DE" sz="900" dirty="0">
                <a:latin typeface="Trebuchet MS" pitchFamily="34" charset="0"/>
              </a:rPr>
              <a:t>nsbesondere Gehirnschädel</a:t>
            </a:r>
            <a:endParaRPr lang="de-DE" altLang="de-DE" sz="900" dirty="0">
              <a:latin typeface="Trebuchet MS" pitchFamily="34" charset="0"/>
            </a:endParaRPr>
          </a:p>
        </p:txBody>
      </p:sp>
      <p:sp>
        <p:nvSpPr>
          <p:cNvPr id="5" name="Oval 3"/>
          <p:cNvSpPr>
            <a:spLocks noChangeArrowheads="1"/>
          </p:cNvSpPr>
          <p:nvPr/>
        </p:nvSpPr>
        <p:spPr bwMode="auto">
          <a:xfrm>
            <a:off x="6726964" y="1839949"/>
            <a:ext cx="2033848" cy="1923638"/>
          </a:xfrm>
          <a:prstGeom prst="ellipse">
            <a:avLst/>
          </a:prstGeom>
          <a:solidFill>
            <a:srgbClr val="92D050">
              <a:alpha val="29804"/>
            </a:srgbClr>
          </a:solidFill>
          <a:ln>
            <a:noFill/>
          </a:ln>
          <a:extLst/>
        </p:spPr>
        <p:txBody>
          <a:bodyPr lIns="83969" tIns="41985" rIns="83969" bIns="41985"/>
          <a:lstStyle>
            <a:lvl1pPr defTabSz="957263" eaLnBrk="0" hangingPunct="0">
              <a:defRPr sz="1900">
                <a:solidFill>
                  <a:schemeClr val="tx1"/>
                </a:solidFill>
                <a:latin typeface="Arial" charset="0"/>
              </a:defRPr>
            </a:lvl1pPr>
            <a:lvl2pPr marL="742950" indent="-285750" defTabSz="957263" eaLnBrk="0" hangingPunct="0">
              <a:defRPr sz="1900">
                <a:solidFill>
                  <a:schemeClr val="tx1"/>
                </a:solidFill>
                <a:latin typeface="Arial" charset="0"/>
              </a:defRPr>
            </a:lvl2pPr>
            <a:lvl3pPr marL="1143000" indent="-228600" defTabSz="957263" eaLnBrk="0" hangingPunct="0">
              <a:defRPr sz="1900">
                <a:solidFill>
                  <a:schemeClr val="tx1"/>
                </a:solidFill>
                <a:latin typeface="Arial" charset="0"/>
              </a:defRPr>
            </a:lvl3pPr>
            <a:lvl4pPr marL="1600200" indent="-228600" defTabSz="957263" eaLnBrk="0" hangingPunct="0">
              <a:defRPr sz="1900">
                <a:solidFill>
                  <a:schemeClr val="tx1"/>
                </a:solidFill>
                <a:latin typeface="Arial" charset="0"/>
              </a:defRPr>
            </a:lvl4pPr>
            <a:lvl5pPr marL="2057400" indent="-228600" defTabSz="957263" eaLnBrk="0" hangingPunct="0">
              <a:defRPr sz="1900">
                <a:solidFill>
                  <a:schemeClr val="tx1"/>
                </a:solidFill>
                <a:latin typeface="Arial" charset="0"/>
              </a:defRPr>
            </a:lvl5pPr>
            <a:lvl6pPr marL="2514600" indent="-228600" defTabSz="957263" eaLnBrk="0" fontAlgn="base" hangingPunct="0">
              <a:spcBef>
                <a:spcPct val="0"/>
              </a:spcBef>
              <a:spcAft>
                <a:spcPct val="0"/>
              </a:spcAft>
              <a:defRPr sz="1900">
                <a:solidFill>
                  <a:schemeClr val="tx1"/>
                </a:solidFill>
                <a:latin typeface="Arial" charset="0"/>
              </a:defRPr>
            </a:lvl6pPr>
            <a:lvl7pPr marL="2971800" indent="-228600" defTabSz="957263" eaLnBrk="0" fontAlgn="base" hangingPunct="0">
              <a:spcBef>
                <a:spcPct val="0"/>
              </a:spcBef>
              <a:spcAft>
                <a:spcPct val="0"/>
              </a:spcAft>
              <a:defRPr sz="1900">
                <a:solidFill>
                  <a:schemeClr val="tx1"/>
                </a:solidFill>
                <a:latin typeface="Arial" charset="0"/>
              </a:defRPr>
            </a:lvl7pPr>
            <a:lvl8pPr marL="3429000" indent="-228600" defTabSz="957263" eaLnBrk="0" fontAlgn="base" hangingPunct="0">
              <a:spcBef>
                <a:spcPct val="0"/>
              </a:spcBef>
              <a:spcAft>
                <a:spcPct val="0"/>
              </a:spcAft>
              <a:defRPr sz="1900">
                <a:solidFill>
                  <a:schemeClr val="tx1"/>
                </a:solidFill>
                <a:latin typeface="Arial" charset="0"/>
              </a:defRPr>
            </a:lvl8pPr>
            <a:lvl9pPr marL="3886200" indent="-228600" defTabSz="957263" eaLnBrk="0" fontAlgn="base" hangingPunct="0">
              <a:spcBef>
                <a:spcPct val="0"/>
              </a:spcBef>
              <a:spcAft>
                <a:spcPct val="0"/>
              </a:spcAft>
              <a:defRPr sz="1900">
                <a:solidFill>
                  <a:schemeClr val="tx1"/>
                </a:solidFill>
                <a:latin typeface="Arial" charset="0"/>
              </a:defRPr>
            </a:lvl9pPr>
          </a:lstStyle>
          <a:p>
            <a:pPr eaLnBrk="1" hangingPunct="1"/>
            <a:endParaRPr lang="de-DE" altLang="de-DE"/>
          </a:p>
        </p:txBody>
      </p:sp>
      <p:sp>
        <p:nvSpPr>
          <p:cNvPr id="6" name="Oval 2"/>
          <p:cNvSpPr>
            <a:spLocks noChangeArrowheads="1"/>
          </p:cNvSpPr>
          <p:nvPr/>
        </p:nvSpPr>
        <p:spPr bwMode="auto">
          <a:xfrm>
            <a:off x="6605877" y="807581"/>
            <a:ext cx="2129912" cy="2014351"/>
          </a:xfrm>
          <a:prstGeom prst="ellipse">
            <a:avLst/>
          </a:prstGeom>
          <a:solidFill>
            <a:srgbClr val="A1C5E9">
              <a:alpha val="29804"/>
            </a:srgbClr>
          </a:solidFill>
          <a:ln>
            <a:noFill/>
          </a:ln>
          <a:extLst/>
        </p:spPr>
        <p:txBody>
          <a:bodyPr lIns="83969" tIns="41985" rIns="83969" bIns="41985"/>
          <a:lstStyle>
            <a:lvl1pPr defTabSz="957263" eaLnBrk="0" hangingPunct="0">
              <a:defRPr sz="1900">
                <a:solidFill>
                  <a:schemeClr val="tx1"/>
                </a:solidFill>
                <a:latin typeface="Arial" charset="0"/>
              </a:defRPr>
            </a:lvl1pPr>
            <a:lvl2pPr marL="742950" indent="-285750" defTabSz="957263" eaLnBrk="0" hangingPunct="0">
              <a:defRPr sz="1900">
                <a:solidFill>
                  <a:schemeClr val="tx1"/>
                </a:solidFill>
                <a:latin typeface="Arial" charset="0"/>
              </a:defRPr>
            </a:lvl2pPr>
            <a:lvl3pPr marL="1143000" indent="-228600" defTabSz="957263" eaLnBrk="0" hangingPunct="0">
              <a:defRPr sz="1900">
                <a:solidFill>
                  <a:schemeClr val="tx1"/>
                </a:solidFill>
                <a:latin typeface="Arial" charset="0"/>
              </a:defRPr>
            </a:lvl3pPr>
            <a:lvl4pPr marL="1600200" indent="-228600" defTabSz="957263" eaLnBrk="0" hangingPunct="0">
              <a:defRPr sz="1900">
                <a:solidFill>
                  <a:schemeClr val="tx1"/>
                </a:solidFill>
                <a:latin typeface="Arial" charset="0"/>
              </a:defRPr>
            </a:lvl4pPr>
            <a:lvl5pPr marL="2057400" indent="-228600" defTabSz="957263" eaLnBrk="0" hangingPunct="0">
              <a:defRPr sz="1900">
                <a:solidFill>
                  <a:schemeClr val="tx1"/>
                </a:solidFill>
                <a:latin typeface="Arial" charset="0"/>
              </a:defRPr>
            </a:lvl5pPr>
            <a:lvl6pPr marL="2514600" indent="-228600" defTabSz="957263" eaLnBrk="0" fontAlgn="base" hangingPunct="0">
              <a:spcBef>
                <a:spcPct val="0"/>
              </a:spcBef>
              <a:spcAft>
                <a:spcPct val="0"/>
              </a:spcAft>
              <a:defRPr sz="1900">
                <a:solidFill>
                  <a:schemeClr val="tx1"/>
                </a:solidFill>
                <a:latin typeface="Arial" charset="0"/>
              </a:defRPr>
            </a:lvl6pPr>
            <a:lvl7pPr marL="2971800" indent="-228600" defTabSz="957263" eaLnBrk="0" fontAlgn="base" hangingPunct="0">
              <a:spcBef>
                <a:spcPct val="0"/>
              </a:spcBef>
              <a:spcAft>
                <a:spcPct val="0"/>
              </a:spcAft>
              <a:defRPr sz="1900">
                <a:solidFill>
                  <a:schemeClr val="tx1"/>
                </a:solidFill>
                <a:latin typeface="Arial" charset="0"/>
              </a:defRPr>
            </a:lvl7pPr>
            <a:lvl8pPr marL="3429000" indent="-228600" defTabSz="957263" eaLnBrk="0" fontAlgn="base" hangingPunct="0">
              <a:spcBef>
                <a:spcPct val="0"/>
              </a:spcBef>
              <a:spcAft>
                <a:spcPct val="0"/>
              </a:spcAft>
              <a:defRPr sz="1900">
                <a:solidFill>
                  <a:schemeClr val="tx1"/>
                </a:solidFill>
                <a:latin typeface="Arial" charset="0"/>
              </a:defRPr>
            </a:lvl8pPr>
            <a:lvl9pPr marL="3886200" indent="-228600" defTabSz="957263" eaLnBrk="0" fontAlgn="base" hangingPunct="0">
              <a:spcBef>
                <a:spcPct val="0"/>
              </a:spcBef>
              <a:spcAft>
                <a:spcPct val="0"/>
              </a:spcAft>
              <a:defRPr sz="1900">
                <a:solidFill>
                  <a:schemeClr val="tx1"/>
                </a:solidFill>
                <a:latin typeface="Arial" charset="0"/>
              </a:defRPr>
            </a:lvl9pPr>
          </a:lstStyle>
          <a:p>
            <a:pPr eaLnBrk="1" hangingPunct="1"/>
            <a:endParaRPr lang="de-DE" altLang="de-DE"/>
          </a:p>
        </p:txBody>
      </p:sp>
      <p:sp>
        <p:nvSpPr>
          <p:cNvPr id="7" name="Oval 4"/>
          <p:cNvSpPr>
            <a:spLocks noChangeArrowheads="1"/>
          </p:cNvSpPr>
          <p:nvPr/>
        </p:nvSpPr>
        <p:spPr bwMode="auto">
          <a:xfrm>
            <a:off x="6288723" y="2784483"/>
            <a:ext cx="2800033" cy="3327491"/>
          </a:xfrm>
          <a:prstGeom prst="ellipse">
            <a:avLst/>
          </a:prstGeom>
          <a:solidFill>
            <a:srgbClr val="C00000">
              <a:alpha val="1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83969" tIns="41985" rIns="83969" bIns="41985"/>
          <a:lstStyle>
            <a:lvl1pPr defTabSz="957263" eaLnBrk="0" hangingPunct="0">
              <a:defRPr sz="1900">
                <a:solidFill>
                  <a:schemeClr val="tx1"/>
                </a:solidFill>
                <a:latin typeface="Arial" charset="0"/>
              </a:defRPr>
            </a:lvl1pPr>
            <a:lvl2pPr marL="742950" indent="-285750" defTabSz="957263" eaLnBrk="0" hangingPunct="0">
              <a:defRPr sz="1900">
                <a:solidFill>
                  <a:schemeClr val="tx1"/>
                </a:solidFill>
                <a:latin typeface="Arial" charset="0"/>
              </a:defRPr>
            </a:lvl2pPr>
            <a:lvl3pPr marL="1143000" indent="-228600" defTabSz="957263" eaLnBrk="0" hangingPunct="0">
              <a:defRPr sz="1900">
                <a:solidFill>
                  <a:schemeClr val="tx1"/>
                </a:solidFill>
                <a:latin typeface="Arial" charset="0"/>
              </a:defRPr>
            </a:lvl3pPr>
            <a:lvl4pPr marL="1600200" indent="-228600" defTabSz="957263" eaLnBrk="0" hangingPunct="0">
              <a:defRPr sz="1900">
                <a:solidFill>
                  <a:schemeClr val="tx1"/>
                </a:solidFill>
                <a:latin typeface="Arial" charset="0"/>
              </a:defRPr>
            </a:lvl4pPr>
            <a:lvl5pPr marL="2057400" indent="-228600" defTabSz="957263" eaLnBrk="0" hangingPunct="0">
              <a:defRPr sz="1900">
                <a:solidFill>
                  <a:schemeClr val="tx1"/>
                </a:solidFill>
                <a:latin typeface="Arial" charset="0"/>
              </a:defRPr>
            </a:lvl5pPr>
            <a:lvl6pPr marL="2514600" indent="-228600" defTabSz="957263" eaLnBrk="0" fontAlgn="base" hangingPunct="0">
              <a:spcBef>
                <a:spcPct val="0"/>
              </a:spcBef>
              <a:spcAft>
                <a:spcPct val="0"/>
              </a:spcAft>
              <a:defRPr sz="1900">
                <a:solidFill>
                  <a:schemeClr val="tx1"/>
                </a:solidFill>
                <a:latin typeface="Arial" charset="0"/>
              </a:defRPr>
            </a:lvl6pPr>
            <a:lvl7pPr marL="2971800" indent="-228600" defTabSz="957263" eaLnBrk="0" fontAlgn="base" hangingPunct="0">
              <a:spcBef>
                <a:spcPct val="0"/>
              </a:spcBef>
              <a:spcAft>
                <a:spcPct val="0"/>
              </a:spcAft>
              <a:defRPr sz="1900">
                <a:solidFill>
                  <a:schemeClr val="tx1"/>
                </a:solidFill>
                <a:latin typeface="Arial" charset="0"/>
              </a:defRPr>
            </a:lvl7pPr>
            <a:lvl8pPr marL="3429000" indent="-228600" defTabSz="957263" eaLnBrk="0" fontAlgn="base" hangingPunct="0">
              <a:spcBef>
                <a:spcPct val="0"/>
              </a:spcBef>
              <a:spcAft>
                <a:spcPct val="0"/>
              </a:spcAft>
              <a:defRPr sz="1900">
                <a:solidFill>
                  <a:schemeClr val="tx1"/>
                </a:solidFill>
                <a:latin typeface="Arial" charset="0"/>
              </a:defRPr>
            </a:lvl8pPr>
            <a:lvl9pPr marL="3886200" indent="-228600" defTabSz="957263" eaLnBrk="0" fontAlgn="base" hangingPunct="0">
              <a:spcBef>
                <a:spcPct val="0"/>
              </a:spcBef>
              <a:spcAft>
                <a:spcPct val="0"/>
              </a:spcAft>
              <a:defRPr sz="1900">
                <a:solidFill>
                  <a:schemeClr val="tx1"/>
                </a:solidFill>
                <a:latin typeface="Arial" charset="0"/>
              </a:defRPr>
            </a:lvl9pPr>
          </a:lstStyle>
          <a:p>
            <a:pPr eaLnBrk="1" hangingPunct="1"/>
            <a:endParaRPr lang="de-DE" altLang="de-DE"/>
          </a:p>
        </p:txBody>
      </p:sp>
      <p:pic>
        <p:nvPicPr>
          <p:cNvPr id="8" name="Picture 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8974" r="8856"/>
          <a:stretch>
            <a:fillRect/>
          </a:stretch>
        </p:blipFill>
        <p:spPr bwMode="auto">
          <a:xfrm>
            <a:off x="6413889" y="1407029"/>
            <a:ext cx="2647107" cy="431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3"/>
          <p:cNvSpPr txBox="1">
            <a:spLocks noChangeArrowheads="1"/>
          </p:cNvSpPr>
          <p:nvPr/>
        </p:nvSpPr>
        <p:spPr bwMode="auto">
          <a:xfrm>
            <a:off x="784648" y="625196"/>
            <a:ext cx="6604490" cy="31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None/>
            </a:pPr>
            <a:r>
              <a:rPr lang="de-DE" altLang="de-DE" sz="1500" b="1" dirty="0">
                <a:solidFill>
                  <a:srgbClr val="C00000"/>
                </a:solidFill>
                <a:latin typeface="Trebuchet MS" pitchFamily="34" charset="0"/>
              </a:rPr>
              <a:t>Die Dreigliederung der menschlichen Gestalt</a:t>
            </a:r>
            <a:endParaRPr lang="de-DE" altLang="de-DE" sz="1500" b="1" dirty="0">
              <a:solidFill>
                <a:srgbClr val="C00000"/>
              </a:solidFill>
              <a:latin typeface="Trebuchet MS" pitchFamily="34" charset="0"/>
            </a:endParaRPr>
          </a:p>
        </p:txBody>
      </p:sp>
    </p:spTree>
    <p:extLst>
      <p:ext uri="{BB962C8B-B14F-4D97-AF65-F5344CB8AC3E}">
        <p14:creationId xmlns:p14="http://schemas.microsoft.com/office/powerpoint/2010/main" val="80091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5"/>
          <p:cNvSpPr>
            <a:spLocks noChangeArrowheads="1"/>
          </p:cNvSpPr>
          <p:nvPr/>
        </p:nvSpPr>
        <p:spPr bwMode="auto">
          <a:xfrm>
            <a:off x="0" y="0"/>
            <a:ext cx="9906000" cy="6858000"/>
          </a:xfrm>
          <a:prstGeom prst="rect">
            <a:avLst/>
          </a:prstGeom>
          <a:solidFill>
            <a:srgbClr val="E6E6E6"/>
          </a:solidFill>
          <a:ln>
            <a:noFill/>
          </a:ln>
          <a:extLst/>
        </p:spPr>
        <p:txBody>
          <a:bodyPr lIns="83969" tIns="41985" rIns="83969" bIns="41985"/>
          <a:lstStyle/>
          <a:p>
            <a:pPr defTabSz="879055"/>
            <a:endParaRPr lang="de-DE" altLang="de-DE" dirty="0"/>
          </a:p>
        </p:txBody>
      </p:sp>
      <p:sp>
        <p:nvSpPr>
          <p:cNvPr id="3" name="Text Box 6"/>
          <p:cNvSpPr txBox="1">
            <a:spLocks noChangeArrowheads="1"/>
          </p:cNvSpPr>
          <p:nvPr/>
        </p:nvSpPr>
        <p:spPr bwMode="auto">
          <a:xfrm>
            <a:off x="4485961" y="1781655"/>
            <a:ext cx="1801492" cy="484900"/>
          </a:xfrm>
          <a:prstGeom prst="rect">
            <a:avLst/>
          </a:prstGeom>
          <a:noFill/>
          <a:ln>
            <a:noFill/>
          </a:ln>
          <a:effectLst/>
          <a:extLst>
            <a:ext uri="{909E8E84-426E-40DD-AFC4-6F175D3DCCD1}">
              <a14:hiddenFill xmlns:a14="http://schemas.microsoft.com/office/drawing/2010/main">
                <a:solidFill>
                  <a:srgbClr val="FBF3F4"/>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1300" b="1" dirty="0">
                <a:solidFill>
                  <a:srgbClr val="C00000"/>
                </a:solidFill>
                <a:latin typeface="Trebuchet MS" pitchFamily="34" charset="0"/>
                <a:cs typeface="Arial" charset="0"/>
              </a:rPr>
              <a:t>Nerven-Sinnes-</a:t>
            </a:r>
          </a:p>
          <a:p>
            <a:pPr algn="ctr" eaLnBrk="1" hangingPunct="1">
              <a:spcBef>
                <a:spcPct val="0"/>
              </a:spcBef>
              <a:buFontTx/>
              <a:buNone/>
            </a:pPr>
            <a:r>
              <a:rPr lang="de-DE" altLang="de-DE" sz="1300" b="1" dirty="0">
                <a:solidFill>
                  <a:srgbClr val="C00000"/>
                </a:solidFill>
                <a:latin typeface="Trebuchet MS" pitchFamily="34" charset="0"/>
                <a:cs typeface="Arial" charset="0"/>
              </a:rPr>
              <a:t>System</a:t>
            </a:r>
          </a:p>
        </p:txBody>
      </p:sp>
      <p:sp>
        <p:nvSpPr>
          <p:cNvPr id="4" name="Text Box 7"/>
          <p:cNvSpPr txBox="1">
            <a:spLocks noChangeArrowheads="1"/>
          </p:cNvSpPr>
          <p:nvPr/>
        </p:nvSpPr>
        <p:spPr bwMode="auto">
          <a:xfrm>
            <a:off x="4483020" y="2920575"/>
            <a:ext cx="1801492" cy="484900"/>
          </a:xfrm>
          <a:prstGeom prst="rect">
            <a:avLst/>
          </a:prstGeom>
          <a:noFill/>
          <a:ln>
            <a:noFill/>
          </a:ln>
          <a:effectLst/>
          <a:extLst>
            <a:ext uri="{909E8E84-426E-40DD-AFC4-6F175D3DCCD1}">
              <a14:hiddenFill xmlns:a14="http://schemas.microsoft.com/office/drawing/2010/main">
                <a:solidFill>
                  <a:srgbClr val="FBF3F4"/>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1300" b="1">
                <a:solidFill>
                  <a:srgbClr val="C00000"/>
                </a:solidFill>
                <a:latin typeface="Trebuchet MS" pitchFamily="34" charset="0"/>
                <a:cs typeface="Arial" charset="0"/>
              </a:rPr>
              <a:t>Rhythmisches </a:t>
            </a:r>
          </a:p>
          <a:p>
            <a:pPr algn="ctr" eaLnBrk="1" hangingPunct="1">
              <a:spcBef>
                <a:spcPct val="0"/>
              </a:spcBef>
              <a:buFontTx/>
              <a:buNone/>
            </a:pPr>
            <a:r>
              <a:rPr lang="de-DE" altLang="de-DE" sz="1300" b="1">
                <a:solidFill>
                  <a:srgbClr val="C00000"/>
                </a:solidFill>
                <a:latin typeface="Trebuchet MS" pitchFamily="34" charset="0"/>
                <a:cs typeface="Arial" charset="0"/>
              </a:rPr>
              <a:t>System</a:t>
            </a:r>
          </a:p>
        </p:txBody>
      </p:sp>
      <p:sp>
        <p:nvSpPr>
          <p:cNvPr id="5" name="Text Box 8"/>
          <p:cNvSpPr txBox="1">
            <a:spLocks noChangeArrowheads="1"/>
          </p:cNvSpPr>
          <p:nvPr/>
        </p:nvSpPr>
        <p:spPr bwMode="auto">
          <a:xfrm>
            <a:off x="4483019" y="4325867"/>
            <a:ext cx="1804433" cy="684954"/>
          </a:xfrm>
          <a:prstGeom prst="rect">
            <a:avLst/>
          </a:prstGeom>
          <a:noFill/>
          <a:ln>
            <a:noFill/>
          </a:ln>
          <a:effectLst/>
          <a:extLst>
            <a:ext uri="{909E8E84-426E-40DD-AFC4-6F175D3DCCD1}">
              <a14:hiddenFill xmlns:a14="http://schemas.microsoft.com/office/drawing/2010/main">
                <a:solidFill>
                  <a:srgbClr val="FBF3F4"/>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1300" b="1">
                <a:solidFill>
                  <a:srgbClr val="C00000"/>
                </a:solidFill>
                <a:latin typeface="Trebuchet MS" pitchFamily="34" charset="0"/>
                <a:cs typeface="Arial" charset="0"/>
              </a:rPr>
              <a:t>Stoffwechsel-</a:t>
            </a:r>
          </a:p>
          <a:p>
            <a:pPr algn="ctr" eaLnBrk="1" hangingPunct="1">
              <a:spcBef>
                <a:spcPct val="0"/>
              </a:spcBef>
              <a:buFontTx/>
              <a:buNone/>
            </a:pPr>
            <a:r>
              <a:rPr lang="de-DE" altLang="de-DE" sz="1300" b="1">
                <a:solidFill>
                  <a:srgbClr val="C00000"/>
                </a:solidFill>
                <a:latin typeface="Trebuchet MS" pitchFamily="34" charset="0"/>
                <a:cs typeface="Arial" charset="0"/>
              </a:rPr>
              <a:t>Gliedmaßen-</a:t>
            </a:r>
          </a:p>
          <a:p>
            <a:pPr algn="ctr" eaLnBrk="1" hangingPunct="1">
              <a:spcBef>
                <a:spcPct val="0"/>
              </a:spcBef>
              <a:buFontTx/>
              <a:buNone/>
            </a:pPr>
            <a:r>
              <a:rPr lang="de-DE" altLang="de-DE" sz="1300" b="1">
                <a:solidFill>
                  <a:srgbClr val="C00000"/>
                </a:solidFill>
                <a:latin typeface="Trebuchet MS" pitchFamily="34" charset="0"/>
                <a:cs typeface="Arial" charset="0"/>
              </a:rPr>
              <a:t>System</a:t>
            </a:r>
          </a:p>
        </p:txBody>
      </p:sp>
      <p:sp>
        <p:nvSpPr>
          <p:cNvPr id="6" name="Rectangle 20"/>
          <p:cNvSpPr>
            <a:spLocks noChangeAspect="1" noChangeArrowheads="1"/>
          </p:cNvSpPr>
          <p:nvPr/>
        </p:nvSpPr>
        <p:spPr bwMode="auto">
          <a:xfrm>
            <a:off x="3578597" y="2173294"/>
            <a:ext cx="185149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100">
                <a:latin typeface="Trebuchet MS" pitchFamily="34" charset="0"/>
              </a:rPr>
              <a:t>Nagetiere</a:t>
            </a:r>
          </a:p>
        </p:txBody>
      </p:sp>
      <p:sp>
        <p:nvSpPr>
          <p:cNvPr id="7" name="Rectangle 20"/>
          <p:cNvSpPr>
            <a:spLocks noChangeAspect="1" noChangeArrowheads="1"/>
          </p:cNvSpPr>
          <p:nvPr/>
        </p:nvSpPr>
        <p:spPr bwMode="auto">
          <a:xfrm>
            <a:off x="2959472" y="3765767"/>
            <a:ext cx="1851492" cy="1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100">
                <a:latin typeface="Trebuchet MS" pitchFamily="34" charset="0"/>
              </a:rPr>
              <a:t>Raubtiere</a:t>
            </a:r>
          </a:p>
        </p:txBody>
      </p:sp>
      <p:sp>
        <p:nvSpPr>
          <p:cNvPr id="8" name="Rectangle 20"/>
          <p:cNvSpPr>
            <a:spLocks noChangeAspect="1" noChangeArrowheads="1"/>
          </p:cNvSpPr>
          <p:nvPr/>
        </p:nvSpPr>
        <p:spPr bwMode="auto">
          <a:xfrm>
            <a:off x="2199169" y="5962976"/>
            <a:ext cx="185149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100">
                <a:latin typeface="Trebuchet MS" pitchFamily="34" charset="0"/>
              </a:rPr>
              <a:t>Huftiere</a:t>
            </a:r>
          </a:p>
        </p:txBody>
      </p:sp>
      <p:sp>
        <p:nvSpPr>
          <p:cNvPr id="9" name="Oval 3"/>
          <p:cNvSpPr>
            <a:spLocks noChangeArrowheads="1"/>
          </p:cNvSpPr>
          <p:nvPr/>
        </p:nvSpPr>
        <p:spPr bwMode="auto">
          <a:xfrm>
            <a:off x="6551549" y="2042267"/>
            <a:ext cx="2033848" cy="1923638"/>
          </a:xfrm>
          <a:prstGeom prst="ellipse">
            <a:avLst/>
          </a:prstGeom>
          <a:solidFill>
            <a:srgbClr val="92D05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83969" tIns="41985" rIns="83969" bIns="41985"/>
          <a:lstStyle>
            <a:lvl1pPr defTabSz="957263" eaLnBrk="0" hangingPunct="0">
              <a:defRPr sz="1900">
                <a:solidFill>
                  <a:schemeClr val="tx1"/>
                </a:solidFill>
                <a:latin typeface="Arial" charset="0"/>
              </a:defRPr>
            </a:lvl1pPr>
            <a:lvl2pPr marL="742950" indent="-285750" defTabSz="957263" eaLnBrk="0" hangingPunct="0">
              <a:defRPr sz="1900">
                <a:solidFill>
                  <a:schemeClr val="tx1"/>
                </a:solidFill>
                <a:latin typeface="Arial" charset="0"/>
              </a:defRPr>
            </a:lvl2pPr>
            <a:lvl3pPr marL="1143000" indent="-228600" defTabSz="957263" eaLnBrk="0" hangingPunct="0">
              <a:defRPr sz="1900">
                <a:solidFill>
                  <a:schemeClr val="tx1"/>
                </a:solidFill>
                <a:latin typeface="Arial" charset="0"/>
              </a:defRPr>
            </a:lvl3pPr>
            <a:lvl4pPr marL="1600200" indent="-228600" defTabSz="957263" eaLnBrk="0" hangingPunct="0">
              <a:defRPr sz="1900">
                <a:solidFill>
                  <a:schemeClr val="tx1"/>
                </a:solidFill>
                <a:latin typeface="Arial" charset="0"/>
              </a:defRPr>
            </a:lvl4pPr>
            <a:lvl5pPr marL="2057400" indent="-228600" defTabSz="957263" eaLnBrk="0" hangingPunct="0">
              <a:defRPr sz="1900">
                <a:solidFill>
                  <a:schemeClr val="tx1"/>
                </a:solidFill>
                <a:latin typeface="Arial" charset="0"/>
              </a:defRPr>
            </a:lvl5pPr>
            <a:lvl6pPr marL="2514600" indent="-228600" defTabSz="957263" eaLnBrk="0" fontAlgn="base" hangingPunct="0">
              <a:spcBef>
                <a:spcPct val="0"/>
              </a:spcBef>
              <a:spcAft>
                <a:spcPct val="0"/>
              </a:spcAft>
              <a:defRPr sz="1900">
                <a:solidFill>
                  <a:schemeClr val="tx1"/>
                </a:solidFill>
                <a:latin typeface="Arial" charset="0"/>
              </a:defRPr>
            </a:lvl6pPr>
            <a:lvl7pPr marL="2971800" indent="-228600" defTabSz="957263" eaLnBrk="0" fontAlgn="base" hangingPunct="0">
              <a:spcBef>
                <a:spcPct val="0"/>
              </a:spcBef>
              <a:spcAft>
                <a:spcPct val="0"/>
              </a:spcAft>
              <a:defRPr sz="1900">
                <a:solidFill>
                  <a:schemeClr val="tx1"/>
                </a:solidFill>
                <a:latin typeface="Arial" charset="0"/>
              </a:defRPr>
            </a:lvl7pPr>
            <a:lvl8pPr marL="3429000" indent="-228600" defTabSz="957263" eaLnBrk="0" fontAlgn="base" hangingPunct="0">
              <a:spcBef>
                <a:spcPct val="0"/>
              </a:spcBef>
              <a:spcAft>
                <a:spcPct val="0"/>
              </a:spcAft>
              <a:defRPr sz="1900">
                <a:solidFill>
                  <a:schemeClr val="tx1"/>
                </a:solidFill>
                <a:latin typeface="Arial" charset="0"/>
              </a:defRPr>
            </a:lvl8pPr>
            <a:lvl9pPr marL="3886200" indent="-228600" defTabSz="957263" eaLnBrk="0" fontAlgn="base" hangingPunct="0">
              <a:spcBef>
                <a:spcPct val="0"/>
              </a:spcBef>
              <a:spcAft>
                <a:spcPct val="0"/>
              </a:spcAft>
              <a:defRPr sz="1900">
                <a:solidFill>
                  <a:schemeClr val="tx1"/>
                </a:solidFill>
                <a:latin typeface="Arial" charset="0"/>
              </a:defRPr>
            </a:lvl9pPr>
          </a:lstStyle>
          <a:p>
            <a:pPr eaLnBrk="1" hangingPunct="1"/>
            <a:endParaRPr lang="de-DE" altLang="de-DE"/>
          </a:p>
        </p:txBody>
      </p:sp>
      <p:sp>
        <p:nvSpPr>
          <p:cNvPr id="10" name="Oval 2"/>
          <p:cNvSpPr>
            <a:spLocks noChangeArrowheads="1"/>
          </p:cNvSpPr>
          <p:nvPr/>
        </p:nvSpPr>
        <p:spPr bwMode="auto">
          <a:xfrm>
            <a:off x="6603020" y="940783"/>
            <a:ext cx="1788257" cy="1782533"/>
          </a:xfrm>
          <a:prstGeom prst="ellipse">
            <a:avLst/>
          </a:prstGeom>
          <a:solidFill>
            <a:srgbClr val="A1C5E9">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83969" tIns="41985" rIns="83969" bIns="41985"/>
          <a:lstStyle>
            <a:lvl1pPr defTabSz="957263" eaLnBrk="0" hangingPunct="0">
              <a:defRPr sz="1900">
                <a:solidFill>
                  <a:schemeClr val="tx1"/>
                </a:solidFill>
                <a:latin typeface="Arial" charset="0"/>
              </a:defRPr>
            </a:lvl1pPr>
            <a:lvl2pPr marL="742950" indent="-285750" defTabSz="957263" eaLnBrk="0" hangingPunct="0">
              <a:defRPr sz="1900">
                <a:solidFill>
                  <a:schemeClr val="tx1"/>
                </a:solidFill>
                <a:latin typeface="Arial" charset="0"/>
              </a:defRPr>
            </a:lvl2pPr>
            <a:lvl3pPr marL="1143000" indent="-228600" defTabSz="957263" eaLnBrk="0" hangingPunct="0">
              <a:defRPr sz="1900">
                <a:solidFill>
                  <a:schemeClr val="tx1"/>
                </a:solidFill>
                <a:latin typeface="Arial" charset="0"/>
              </a:defRPr>
            </a:lvl3pPr>
            <a:lvl4pPr marL="1600200" indent="-228600" defTabSz="957263" eaLnBrk="0" hangingPunct="0">
              <a:defRPr sz="1900">
                <a:solidFill>
                  <a:schemeClr val="tx1"/>
                </a:solidFill>
                <a:latin typeface="Arial" charset="0"/>
              </a:defRPr>
            </a:lvl4pPr>
            <a:lvl5pPr marL="2057400" indent="-228600" defTabSz="957263" eaLnBrk="0" hangingPunct="0">
              <a:defRPr sz="1900">
                <a:solidFill>
                  <a:schemeClr val="tx1"/>
                </a:solidFill>
                <a:latin typeface="Arial" charset="0"/>
              </a:defRPr>
            </a:lvl5pPr>
            <a:lvl6pPr marL="2514600" indent="-228600" defTabSz="957263" eaLnBrk="0" fontAlgn="base" hangingPunct="0">
              <a:spcBef>
                <a:spcPct val="0"/>
              </a:spcBef>
              <a:spcAft>
                <a:spcPct val="0"/>
              </a:spcAft>
              <a:defRPr sz="1900">
                <a:solidFill>
                  <a:schemeClr val="tx1"/>
                </a:solidFill>
                <a:latin typeface="Arial" charset="0"/>
              </a:defRPr>
            </a:lvl6pPr>
            <a:lvl7pPr marL="2971800" indent="-228600" defTabSz="957263" eaLnBrk="0" fontAlgn="base" hangingPunct="0">
              <a:spcBef>
                <a:spcPct val="0"/>
              </a:spcBef>
              <a:spcAft>
                <a:spcPct val="0"/>
              </a:spcAft>
              <a:defRPr sz="1900">
                <a:solidFill>
                  <a:schemeClr val="tx1"/>
                </a:solidFill>
                <a:latin typeface="Arial" charset="0"/>
              </a:defRPr>
            </a:lvl7pPr>
            <a:lvl8pPr marL="3429000" indent="-228600" defTabSz="957263" eaLnBrk="0" fontAlgn="base" hangingPunct="0">
              <a:spcBef>
                <a:spcPct val="0"/>
              </a:spcBef>
              <a:spcAft>
                <a:spcPct val="0"/>
              </a:spcAft>
              <a:defRPr sz="1900">
                <a:solidFill>
                  <a:schemeClr val="tx1"/>
                </a:solidFill>
                <a:latin typeface="Arial" charset="0"/>
              </a:defRPr>
            </a:lvl8pPr>
            <a:lvl9pPr marL="3886200" indent="-228600" defTabSz="957263" eaLnBrk="0" fontAlgn="base" hangingPunct="0">
              <a:spcBef>
                <a:spcPct val="0"/>
              </a:spcBef>
              <a:spcAft>
                <a:spcPct val="0"/>
              </a:spcAft>
              <a:defRPr sz="1900">
                <a:solidFill>
                  <a:schemeClr val="tx1"/>
                </a:solidFill>
                <a:latin typeface="Arial" charset="0"/>
              </a:defRPr>
            </a:lvl9pPr>
          </a:lstStyle>
          <a:p>
            <a:pPr eaLnBrk="1" hangingPunct="1"/>
            <a:endParaRPr lang="de-DE" altLang="de-DE"/>
          </a:p>
        </p:txBody>
      </p:sp>
      <p:sp>
        <p:nvSpPr>
          <p:cNvPr id="11" name="Oval 4"/>
          <p:cNvSpPr>
            <a:spLocks noChangeArrowheads="1"/>
          </p:cNvSpPr>
          <p:nvPr/>
        </p:nvSpPr>
        <p:spPr bwMode="auto">
          <a:xfrm>
            <a:off x="6113308" y="3171109"/>
            <a:ext cx="2800033" cy="3327491"/>
          </a:xfrm>
          <a:prstGeom prst="ellipse">
            <a:avLst/>
          </a:prstGeom>
          <a:solidFill>
            <a:srgbClr val="C00000">
              <a:alpha val="1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83969" tIns="41985" rIns="83969" bIns="41985"/>
          <a:lstStyle>
            <a:lvl1pPr defTabSz="957263" eaLnBrk="0" hangingPunct="0">
              <a:defRPr sz="1900">
                <a:solidFill>
                  <a:schemeClr val="tx1"/>
                </a:solidFill>
                <a:latin typeface="Arial" charset="0"/>
              </a:defRPr>
            </a:lvl1pPr>
            <a:lvl2pPr marL="742950" indent="-285750" defTabSz="957263" eaLnBrk="0" hangingPunct="0">
              <a:defRPr sz="1900">
                <a:solidFill>
                  <a:schemeClr val="tx1"/>
                </a:solidFill>
                <a:latin typeface="Arial" charset="0"/>
              </a:defRPr>
            </a:lvl2pPr>
            <a:lvl3pPr marL="1143000" indent="-228600" defTabSz="957263" eaLnBrk="0" hangingPunct="0">
              <a:defRPr sz="1900">
                <a:solidFill>
                  <a:schemeClr val="tx1"/>
                </a:solidFill>
                <a:latin typeface="Arial" charset="0"/>
              </a:defRPr>
            </a:lvl3pPr>
            <a:lvl4pPr marL="1600200" indent="-228600" defTabSz="957263" eaLnBrk="0" hangingPunct="0">
              <a:defRPr sz="1900">
                <a:solidFill>
                  <a:schemeClr val="tx1"/>
                </a:solidFill>
                <a:latin typeface="Arial" charset="0"/>
              </a:defRPr>
            </a:lvl4pPr>
            <a:lvl5pPr marL="2057400" indent="-228600" defTabSz="957263" eaLnBrk="0" hangingPunct="0">
              <a:defRPr sz="1900">
                <a:solidFill>
                  <a:schemeClr val="tx1"/>
                </a:solidFill>
                <a:latin typeface="Arial" charset="0"/>
              </a:defRPr>
            </a:lvl5pPr>
            <a:lvl6pPr marL="2514600" indent="-228600" defTabSz="957263" eaLnBrk="0" fontAlgn="base" hangingPunct="0">
              <a:spcBef>
                <a:spcPct val="0"/>
              </a:spcBef>
              <a:spcAft>
                <a:spcPct val="0"/>
              </a:spcAft>
              <a:defRPr sz="1900">
                <a:solidFill>
                  <a:schemeClr val="tx1"/>
                </a:solidFill>
                <a:latin typeface="Arial" charset="0"/>
              </a:defRPr>
            </a:lvl6pPr>
            <a:lvl7pPr marL="2971800" indent="-228600" defTabSz="957263" eaLnBrk="0" fontAlgn="base" hangingPunct="0">
              <a:spcBef>
                <a:spcPct val="0"/>
              </a:spcBef>
              <a:spcAft>
                <a:spcPct val="0"/>
              </a:spcAft>
              <a:defRPr sz="1900">
                <a:solidFill>
                  <a:schemeClr val="tx1"/>
                </a:solidFill>
                <a:latin typeface="Arial" charset="0"/>
              </a:defRPr>
            </a:lvl7pPr>
            <a:lvl8pPr marL="3429000" indent="-228600" defTabSz="957263" eaLnBrk="0" fontAlgn="base" hangingPunct="0">
              <a:spcBef>
                <a:spcPct val="0"/>
              </a:spcBef>
              <a:spcAft>
                <a:spcPct val="0"/>
              </a:spcAft>
              <a:defRPr sz="1900">
                <a:solidFill>
                  <a:schemeClr val="tx1"/>
                </a:solidFill>
                <a:latin typeface="Arial" charset="0"/>
              </a:defRPr>
            </a:lvl8pPr>
            <a:lvl9pPr marL="3886200" indent="-228600" defTabSz="957263" eaLnBrk="0" fontAlgn="base" hangingPunct="0">
              <a:spcBef>
                <a:spcPct val="0"/>
              </a:spcBef>
              <a:spcAft>
                <a:spcPct val="0"/>
              </a:spcAft>
              <a:defRPr sz="1900">
                <a:solidFill>
                  <a:schemeClr val="tx1"/>
                </a:solidFill>
                <a:latin typeface="Arial" charset="0"/>
              </a:defRPr>
            </a:lvl9pPr>
          </a:lstStyle>
          <a:p>
            <a:pPr eaLnBrk="1" hangingPunct="1"/>
            <a:endParaRPr lang="de-DE" altLang="de-DE"/>
          </a:p>
        </p:txBody>
      </p:sp>
      <p:pic>
        <p:nvPicPr>
          <p:cNvPr id="12" name="Picture 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8974" r="8856"/>
          <a:stretch>
            <a:fillRect/>
          </a:stretch>
        </p:blipFill>
        <p:spPr bwMode="auto">
          <a:xfrm>
            <a:off x="6113309" y="1358340"/>
            <a:ext cx="2898564" cy="472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11"/>
          <p:cNvSpPr>
            <a:spLocks noChangeArrowheads="1"/>
          </p:cNvSpPr>
          <p:nvPr/>
        </p:nvSpPr>
        <p:spPr bwMode="auto">
          <a:xfrm>
            <a:off x="653469" y="1198697"/>
            <a:ext cx="2193396" cy="782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lnSpc>
                <a:spcPts val="1653"/>
              </a:lnSpc>
              <a:spcBef>
                <a:spcPct val="0"/>
              </a:spcBef>
              <a:buNone/>
            </a:pPr>
            <a:r>
              <a:rPr lang="de-DE" altLang="de-DE" sz="1100" i="1" dirty="0">
                <a:solidFill>
                  <a:srgbClr val="19194D"/>
                </a:solidFill>
                <a:latin typeface="Trebuchet MS" pitchFamily="34" charset="0"/>
              </a:rPr>
              <a:t>„Das Tierreich ist der auseinandergelegte Mensch.“</a:t>
            </a:r>
            <a:endParaRPr lang="de-DE" altLang="de-DE" sz="1100" dirty="0">
              <a:solidFill>
                <a:srgbClr val="19194D"/>
              </a:solidFill>
              <a:latin typeface="Trebuchet MS" pitchFamily="34" charset="0"/>
            </a:endParaRPr>
          </a:p>
          <a:p>
            <a:pPr algn="r" eaLnBrk="1" hangingPunct="1">
              <a:spcBef>
                <a:spcPct val="0"/>
              </a:spcBef>
              <a:buFontTx/>
              <a:buNone/>
            </a:pPr>
            <a:endParaRPr lang="de-DE" altLang="de-DE" sz="600" dirty="0">
              <a:solidFill>
                <a:srgbClr val="19194D"/>
              </a:solidFill>
              <a:latin typeface="Trebuchet MS" pitchFamily="34" charset="0"/>
            </a:endParaRPr>
          </a:p>
          <a:p>
            <a:pPr algn="r" eaLnBrk="1" hangingPunct="1">
              <a:spcBef>
                <a:spcPct val="0"/>
              </a:spcBef>
              <a:buFontTx/>
              <a:buNone/>
            </a:pPr>
            <a:r>
              <a:rPr lang="de-DE" altLang="de-DE" sz="1100" dirty="0">
                <a:solidFill>
                  <a:srgbClr val="19194D"/>
                </a:solidFill>
                <a:latin typeface="Trebuchet MS" pitchFamily="34" charset="0"/>
              </a:rPr>
              <a:t>Rudolf Steiner</a:t>
            </a:r>
            <a:endParaRPr lang="de-DE" altLang="de-DE" sz="1100" dirty="0">
              <a:solidFill>
                <a:srgbClr val="19194D"/>
              </a:solidFill>
              <a:latin typeface="Trebuchet MS" pitchFamily="34" charset="0"/>
            </a:endParaRPr>
          </a:p>
        </p:txBody>
      </p:sp>
      <p:sp>
        <p:nvSpPr>
          <p:cNvPr id="14" name="Oval 2"/>
          <p:cNvSpPr>
            <a:spLocks noChangeArrowheads="1"/>
          </p:cNvSpPr>
          <p:nvPr/>
        </p:nvSpPr>
        <p:spPr bwMode="auto">
          <a:xfrm>
            <a:off x="3842127" y="1732367"/>
            <a:ext cx="431623" cy="440927"/>
          </a:xfrm>
          <a:prstGeom prst="ellipse">
            <a:avLst/>
          </a:prstGeom>
          <a:solidFill>
            <a:srgbClr val="A1C5E9">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83969" tIns="41985" rIns="83969" bIns="41985"/>
          <a:lstStyle>
            <a:lvl1pPr defTabSz="957263" eaLnBrk="0" hangingPunct="0">
              <a:defRPr sz="1900">
                <a:solidFill>
                  <a:schemeClr val="tx1"/>
                </a:solidFill>
                <a:latin typeface="Arial" charset="0"/>
              </a:defRPr>
            </a:lvl1pPr>
            <a:lvl2pPr marL="742950" indent="-285750" defTabSz="957263" eaLnBrk="0" hangingPunct="0">
              <a:defRPr sz="1900">
                <a:solidFill>
                  <a:schemeClr val="tx1"/>
                </a:solidFill>
                <a:latin typeface="Arial" charset="0"/>
              </a:defRPr>
            </a:lvl2pPr>
            <a:lvl3pPr marL="1143000" indent="-228600" defTabSz="957263" eaLnBrk="0" hangingPunct="0">
              <a:defRPr sz="1900">
                <a:solidFill>
                  <a:schemeClr val="tx1"/>
                </a:solidFill>
                <a:latin typeface="Arial" charset="0"/>
              </a:defRPr>
            </a:lvl3pPr>
            <a:lvl4pPr marL="1600200" indent="-228600" defTabSz="957263" eaLnBrk="0" hangingPunct="0">
              <a:defRPr sz="1900">
                <a:solidFill>
                  <a:schemeClr val="tx1"/>
                </a:solidFill>
                <a:latin typeface="Arial" charset="0"/>
              </a:defRPr>
            </a:lvl4pPr>
            <a:lvl5pPr marL="2057400" indent="-228600" defTabSz="957263" eaLnBrk="0" hangingPunct="0">
              <a:defRPr sz="1900">
                <a:solidFill>
                  <a:schemeClr val="tx1"/>
                </a:solidFill>
                <a:latin typeface="Arial" charset="0"/>
              </a:defRPr>
            </a:lvl5pPr>
            <a:lvl6pPr marL="2514600" indent="-228600" defTabSz="957263" eaLnBrk="0" fontAlgn="base" hangingPunct="0">
              <a:spcBef>
                <a:spcPct val="0"/>
              </a:spcBef>
              <a:spcAft>
                <a:spcPct val="0"/>
              </a:spcAft>
              <a:defRPr sz="1900">
                <a:solidFill>
                  <a:schemeClr val="tx1"/>
                </a:solidFill>
                <a:latin typeface="Arial" charset="0"/>
              </a:defRPr>
            </a:lvl6pPr>
            <a:lvl7pPr marL="2971800" indent="-228600" defTabSz="957263" eaLnBrk="0" fontAlgn="base" hangingPunct="0">
              <a:spcBef>
                <a:spcPct val="0"/>
              </a:spcBef>
              <a:spcAft>
                <a:spcPct val="0"/>
              </a:spcAft>
              <a:defRPr sz="1900">
                <a:solidFill>
                  <a:schemeClr val="tx1"/>
                </a:solidFill>
                <a:latin typeface="Arial" charset="0"/>
              </a:defRPr>
            </a:lvl7pPr>
            <a:lvl8pPr marL="3429000" indent="-228600" defTabSz="957263" eaLnBrk="0" fontAlgn="base" hangingPunct="0">
              <a:spcBef>
                <a:spcPct val="0"/>
              </a:spcBef>
              <a:spcAft>
                <a:spcPct val="0"/>
              </a:spcAft>
              <a:defRPr sz="1900">
                <a:solidFill>
                  <a:schemeClr val="tx1"/>
                </a:solidFill>
                <a:latin typeface="Arial" charset="0"/>
              </a:defRPr>
            </a:lvl8pPr>
            <a:lvl9pPr marL="3886200" indent="-228600" defTabSz="957263" eaLnBrk="0" fontAlgn="base" hangingPunct="0">
              <a:spcBef>
                <a:spcPct val="0"/>
              </a:spcBef>
              <a:spcAft>
                <a:spcPct val="0"/>
              </a:spcAft>
              <a:defRPr sz="1900">
                <a:solidFill>
                  <a:schemeClr val="tx1"/>
                </a:solidFill>
                <a:latin typeface="Arial" charset="0"/>
              </a:defRPr>
            </a:lvl9pPr>
          </a:lstStyle>
          <a:p>
            <a:pPr eaLnBrk="1" hangingPunct="1"/>
            <a:endParaRPr lang="de-DE" altLang="de-DE"/>
          </a:p>
        </p:txBody>
      </p:sp>
      <p:sp>
        <p:nvSpPr>
          <p:cNvPr id="15" name="Oval 3"/>
          <p:cNvSpPr>
            <a:spLocks noChangeArrowheads="1"/>
          </p:cNvSpPr>
          <p:nvPr/>
        </p:nvSpPr>
        <p:spPr bwMode="auto">
          <a:xfrm>
            <a:off x="2577300" y="2340316"/>
            <a:ext cx="1480639" cy="1406013"/>
          </a:xfrm>
          <a:prstGeom prst="ellipse">
            <a:avLst/>
          </a:prstGeom>
          <a:solidFill>
            <a:srgbClr val="92D05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83969" tIns="41985" rIns="83969" bIns="41985"/>
          <a:lstStyle>
            <a:lvl1pPr defTabSz="957263" eaLnBrk="0" hangingPunct="0">
              <a:defRPr sz="1900">
                <a:solidFill>
                  <a:schemeClr val="tx1"/>
                </a:solidFill>
                <a:latin typeface="Arial" charset="0"/>
              </a:defRPr>
            </a:lvl1pPr>
            <a:lvl2pPr marL="742950" indent="-285750" defTabSz="957263" eaLnBrk="0" hangingPunct="0">
              <a:defRPr sz="1900">
                <a:solidFill>
                  <a:schemeClr val="tx1"/>
                </a:solidFill>
                <a:latin typeface="Arial" charset="0"/>
              </a:defRPr>
            </a:lvl2pPr>
            <a:lvl3pPr marL="1143000" indent="-228600" defTabSz="957263" eaLnBrk="0" hangingPunct="0">
              <a:defRPr sz="1900">
                <a:solidFill>
                  <a:schemeClr val="tx1"/>
                </a:solidFill>
                <a:latin typeface="Arial" charset="0"/>
              </a:defRPr>
            </a:lvl3pPr>
            <a:lvl4pPr marL="1600200" indent="-228600" defTabSz="957263" eaLnBrk="0" hangingPunct="0">
              <a:defRPr sz="1900">
                <a:solidFill>
                  <a:schemeClr val="tx1"/>
                </a:solidFill>
                <a:latin typeface="Arial" charset="0"/>
              </a:defRPr>
            </a:lvl4pPr>
            <a:lvl5pPr marL="2057400" indent="-228600" defTabSz="957263" eaLnBrk="0" hangingPunct="0">
              <a:defRPr sz="1900">
                <a:solidFill>
                  <a:schemeClr val="tx1"/>
                </a:solidFill>
                <a:latin typeface="Arial" charset="0"/>
              </a:defRPr>
            </a:lvl5pPr>
            <a:lvl6pPr marL="2514600" indent="-228600" defTabSz="957263" eaLnBrk="0" fontAlgn="base" hangingPunct="0">
              <a:spcBef>
                <a:spcPct val="0"/>
              </a:spcBef>
              <a:spcAft>
                <a:spcPct val="0"/>
              </a:spcAft>
              <a:defRPr sz="1900">
                <a:solidFill>
                  <a:schemeClr val="tx1"/>
                </a:solidFill>
                <a:latin typeface="Arial" charset="0"/>
              </a:defRPr>
            </a:lvl6pPr>
            <a:lvl7pPr marL="2971800" indent="-228600" defTabSz="957263" eaLnBrk="0" fontAlgn="base" hangingPunct="0">
              <a:spcBef>
                <a:spcPct val="0"/>
              </a:spcBef>
              <a:spcAft>
                <a:spcPct val="0"/>
              </a:spcAft>
              <a:defRPr sz="1900">
                <a:solidFill>
                  <a:schemeClr val="tx1"/>
                </a:solidFill>
                <a:latin typeface="Arial" charset="0"/>
              </a:defRPr>
            </a:lvl7pPr>
            <a:lvl8pPr marL="3429000" indent="-228600" defTabSz="957263" eaLnBrk="0" fontAlgn="base" hangingPunct="0">
              <a:spcBef>
                <a:spcPct val="0"/>
              </a:spcBef>
              <a:spcAft>
                <a:spcPct val="0"/>
              </a:spcAft>
              <a:defRPr sz="1900">
                <a:solidFill>
                  <a:schemeClr val="tx1"/>
                </a:solidFill>
                <a:latin typeface="Arial" charset="0"/>
              </a:defRPr>
            </a:lvl8pPr>
            <a:lvl9pPr marL="3886200" indent="-228600" defTabSz="957263" eaLnBrk="0" fontAlgn="base" hangingPunct="0">
              <a:spcBef>
                <a:spcPct val="0"/>
              </a:spcBef>
              <a:spcAft>
                <a:spcPct val="0"/>
              </a:spcAft>
              <a:defRPr sz="1900">
                <a:solidFill>
                  <a:schemeClr val="tx1"/>
                </a:solidFill>
                <a:latin typeface="Arial" charset="0"/>
              </a:defRPr>
            </a:lvl9pPr>
          </a:lstStyle>
          <a:p>
            <a:pPr eaLnBrk="1" hangingPunct="1"/>
            <a:endParaRPr lang="de-DE" altLang="de-DE"/>
          </a:p>
        </p:txBody>
      </p:sp>
      <p:sp>
        <p:nvSpPr>
          <p:cNvPr id="16" name="Oval 4"/>
          <p:cNvSpPr>
            <a:spLocks noChangeArrowheads="1"/>
          </p:cNvSpPr>
          <p:nvPr/>
        </p:nvSpPr>
        <p:spPr bwMode="auto">
          <a:xfrm rot="16200000">
            <a:off x="1423335" y="3810052"/>
            <a:ext cx="1917754" cy="2166107"/>
          </a:xfrm>
          <a:prstGeom prst="ellipse">
            <a:avLst/>
          </a:prstGeom>
          <a:solidFill>
            <a:srgbClr val="C00000">
              <a:alpha val="1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83969" tIns="41985" rIns="83969" bIns="41985"/>
          <a:lstStyle>
            <a:lvl1pPr defTabSz="957263" eaLnBrk="0" hangingPunct="0">
              <a:defRPr sz="1900">
                <a:solidFill>
                  <a:schemeClr val="tx1"/>
                </a:solidFill>
                <a:latin typeface="Arial" charset="0"/>
              </a:defRPr>
            </a:lvl1pPr>
            <a:lvl2pPr marL="742950" indent="-285750" defTabSz="957263" eaLnBrk="0" hangingPunct="0">
              <a:defRPr sz="1900">
                <a:solidFill>
                  <a:schemeClr val="tx1"/>
                </a:solidFill>
                <a:latin typeface="Arial" charset="0"/>
              </a:defRPr>
            </a:lvl2pPr>
            <a:lvl3pPr marL="1143000" indent="-228600" defTabSz="957263" eaLnBrk="0" hangingPunct="0">
              <a:defRPr sz="1900">
                <a:solidFill>
                  <a:schemeClr val="tx1"/>
                </a:solidFill>
                <a:latin typeface="Arial" charset="0"/>
              </a:defRPr>
            </a:lvl3pPr>
            <a:lvl4pPr marL="1600200" indent="-228600" defTabSz="957263" eaLnBrk="0" hangingPunct="0">
              <a:defRPr sz="1900">
                <a:solidFill>
                  <a:schemeClr val="tx1"/>
                </a:solidFill>
                <a:latin typeface="Arial" charset="0"/>
              </a:defRPr>
            </a:lvl4pPr>
            <a:lvl5pPr marL="2057400" indent="-228600" defTabSz="957263" eaLnBrk="0" hangingPunct="0">
              <a:defRPr sz="1900">
                <a:solidFill>
                  <a:schemeClr val="tx1"/>
                </a:solidFill>
                <a:latin typeface="Arial" charset="0"/>
              </a:defRPr>
            </a:lvl5pPr>
            <a:lvl6pPr marL="2514600" indent="-228600" defTabSz="957263" eaLnBrk="0" fontAlgn="base" hangingPunct="0">
              <a:spcBef>
                <a:spcPct val="0"/>
              </a:spcBef>
              <a:spcAft>
                <a:spcPct val="0"/>
              </a:spcAft>
              <a:defRPr sz="1900">
                <a:solidFill>
                  <a:schemeClr val="tx1"/>
                </a:solidFill>
                <a:latin typeface="Arial" charset="0"/>
              </a:defRPr>
            </a:lvl6pPr>
            <a:lvl7pPr marL="2971800" indent="-228600" defTabSz="957263" eaLnBrk="0" fontAlgn="base" hangingPunct="0">
              <a:spcBef>
                <a:spcPct val="0"/>
              </a:spcBef>
              <a:spcAft>
                <a:spcPct val="0"/>
              </a:spcAft>
              <a:defRPr sz="1900">
                <a:solidFill>
                  <a:schemeClr val="tx1"/>
                </a:solidFill>
                <a:latin typeface="Arial" charset="0"/>
              </a:defRPr>
            </a:lvl7pPr>
            <a:lvl8pPr marL="3429000" indent="-228600" defTabSz="957263" eaLnBrk="0" fontAlgn="base" hangingPunct="0">
              <a:spcBef>
                <a:spcPct val="0"/>
              </a:spcBef>
              <a:spcAft>
                <a:spcPct val="0"/>
              </a:spcAft>
              <a:defRPr sz="1900">
                <a:solidFill>
                  <a:schemeClr val="tx1"/>
                </a:solidFill>
                <a:latin typeface="Arial" charset="0"/>
              </a:defRPr>
            </a:lvl8pPr>
            <a:lvl9pPr marL="3886200" indent="-228600" defTabSz="957263" eaLnBrk="0" fontAlgn="base" hangingPunct="0">
              <a:spcBef>
                <a:spcPct val="0"/>
              </a:spcBef>
              <a:spcAft>
                <a:spcPct val="0"/>
              </a:spcAft>
              <a:defRPr sz="1900">
                <a:solidFill>
                  <a:schemeClr val="tx1"/>
                </a:solidFill>
                <a:latin typeface="Arial" charset="0"/>
              </a:defRPr>
            </a:lvl9pPr>
          </a:lstStyle>
          <a:p>
            <a:pPr eaLnBrk="1" hangingPunct="1"/>
            <a:endParaRPr lang="de-DE" altLang="de-DE"/>
          </a:p>
        </p:txBody>
      </p:sp>
      <p:pic>
        <p:nvPicPr>
          <p:cNvPr id="17" name="Grafik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80068" y="1781655"/>
            <a:ext cx="572065" cy="32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fik 9"/>
          <p:cNvPicPr>
            <a:picLocks noChangeAspect="1"/>
          </p:cNvPicPr>
          <p:nvPr/>
        </p:nvPicPr>
        <p:blipFill>
          <a:blip r:embed="rId4" cstate="print">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2140345" y="2500140"/>
            <a:ext cx="2157379" cy="126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fik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9158" y="4047977"/>
            <a:ext cx="3248568" cy="19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13"/>
          <p:cNvSpPr txBox="1">
            <a:spLocks noChangeArrowheads="1"/>
          </p:cNvSpPr>
          <p:nvPr/>
        </p:nvSpPr>
        <p:spPr bwMode="auto">
          <a:xfrm>
            <a:off x="750538" y="603765"/>
            <a:ext cx="8139802" cy="31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500" b="1" dirty="0">
                <a:solidFill>
                  <a:srgbClr val="C00000"/>
                </a:solidFill>
                <a:latin typeface="Trebuchet MS" pitchFamily="34" charset="0"/>
              </a:rPr>
              <a:t>Dreigliederung des Menschen und der Säugetiere</a:t>
            </a:r>
            <a:endParaRPr lang="de-DE" altLang="de-DE" sz="1500" b="1" dirty="0">
              <a:solidFill>
                <a:srgbClr val="C00000"/>
              </a:solidFill>
              <a:latin typeface="Trebuchet MS" pitchFamily="34" charset="0"/>
            </a:endParaRPr>
          </a:p>
        </p:txBody>
      </p:sp>
    </p:spTree>
    <p:extLst>
      <p:ext uri="{BB962C8B-B14F-4D97-AF65-F5344CB8AC3E}">
        <p14:creationId xmlns:p14="http://schemas.microsoft.com/office/powerpoint/2010/main" val="2940353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eck 10"/>
          <p:cNvSpPr>
            <a:spLocks noChangeArrowheads="1"/>
          </p:cNvSpPr>
          <p:nvPr/>
        </p:nvSpPr>
        <p:spPr bwMode="auto">
          <a:xfrm>
            <a:off x="0" y="0"/>
            <a:ext cx="9906000" cy="6858000"/>
          </a:xfrm>
          <a:prstGeom prst="rect">
            <a:avLst/>
          </a:prstGeom>
          <a:solidFill>
            <a:srgbClr val="E6E6E6"/>
          </a:solidFill>
          <a:ln>
            <a:noFill/>
          </a:ln>
          <a:extLst/>
        </p:spPr>
        <p:txBody>
          <a:bodyPr/>
          <a:lstStyle/>
          <a:p>
            <a:pPr defTabSz="957263"/>
            <a:endParaRPr lang="de-DE" altLang="de-DE"/>
          </a:p>
        </p:txBody>
      </p:sp>
      <p:pic>
        <p:nvPicPr>
          <p:cNvPr id="2" name="Grafik 1"/>
          <p:cNvPicPr>
            <a:picLocks noChangeAspect="1"/>
          </p:cNvPicPr>
          <p:nvPr/>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flipH="1">
            <a:off x="3774449" y="1233024"/>
            <a:ext cx="1846536" cy="1196052"/>
          </a:xfrm>
          <a:prstGeom prst="rect">
            <a:avLst/>
          </a:prstGeom>
        </p:spPr>
      </p:pic>
      <p:pic>
        <p:nvPicPr>
          <p:cNvPr id="3" name="Grafik 2"/>
          <p:cNvPicPr>
            <a:picLocks noChangeAspect="1"/>
          </p:cNvPicPr>
          <p:nvPr/>
        </p:nvPicPr>
        <p:blipFill>
          <a:blip r:embed="rId3"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flipH="1">
            <a:off x="3774449" y="3093869"/>
            <a:ext cx="1846535" cy="876926"/>
          </a:xfrm>
          <a:prstGeom prst="rect">
            <a:avLst/>
          </a:prstGeom>
        </p:spPr>
      </p:pic>
      <p:pic>
        <p:nvPicPr>
          <p:cNvPr id="4" name="Grafik 3"/>
          <p:cNvPicPr>
            <a:picLocks noChangeAspect="1"/>
          </p:cNvPicPr>
          <p:nvPr/>
        </p:nvPicPr>
        <p:blipFill>
          <a:blip r:embed="rId4" cstate="print">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flipH="1">
            <a:off x="3753869" y="4696423"/>
            <a:ext cx="1846536" cy="1139746"/>
          </a:xfrm>
          <a:prstGeom prst="rect">
            <a:avLst/>
          </a:prstGeom>
        </p:spPr>
      </p:pic>
      <p:pic>
        <p:nvPicPr>
          <p:cNvPr id="6" name="Grafik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1655391" y="2910125"/>
            <a:ext cx="1254330" cy="1105669"/>
          </a:xfrm>
          <a:prstGeom prst="rect">
            <a:avLst/>
          </a:prstGeom>
        </p:spPr>
      </p:pic>
      <p:sp>
        <p:nvSpPr>
          <p:cNvPr id="7" name="Oval 2"/>
          <p:cNvSpPr>
            <a:spLocks noChangeAspect="1" noChangeArrowheads="1"/>
          </p:cNvSpPr>
          <p:nvPr/>
        </p:nvSpPr>
        <p:spPr bwMode="auto">
          <a:xfrm>
            <a:off x="5144585" y="1535753"/>
            <a:ext cx="590400" cy="590594"/>
          </a:xfrm>
          <a:prstGeom prst="ellipse">
            <a:avLst/>
          </a:prstGeom>
          <a:solidFill>
            <a:srgbClr val="A1C5E9">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57263" eaLnBrk="0" hangingPunct="0">
              <a:defRPr sz="1900">
                <a:solidFill>
                  <a:schemeClr val="tx1"/>
                </a:solidFill>
                <a:latin typeface="Arial" charset="0"/>
              </a:defRPr>
            </a:lvl1pPr>
            <a:lvl2pPr marL="742950" indent="-285750" defTabSz="957263" eaLnBrk="0" hangingPunct="0">
              <a:defRPr sz="1900">
                <a:solidFill>
                  <a:schemeClr val="tx1"/>
                </a:solidFill>
                <a:latin typeface="Arial" charset="0"/>
              </a:defRPr>
            </a:lvl2pPr>
            <a:lvl3pPr marL="1143000" indent="-228600" defTabSz="957263" eaLnBrk="0" hangingPunct="0">
              <a:defRPr sz="1900">
                <a:solidFill>
                  <a:schemeClr val="tx1"/>
                </a:solidFill>
                <a:latin typeface="Arial" charset="0"/>
              </a:defRPr>
            </a:lvl3pPr>
            <a:lvl4pPr marL="1600200" indent="-228600" defTabSz="957263" eaLnBrk="0" hangingPunct="0">
              <a:defRPr sz="1900">
                <a:solidFill>
                  <a:schemeClr val="tx1"/>
                </a:solidFill>
                <a:latin typeface="Arial" charset="0"/>
              </a:defRPr>
            </a:lvl4pPr>
            <a:lvl5pPr marL="2057400" indent="-228600" defTabSz="957263" eaLnBrk="0" hangingPunct="0">
              <a:defRPr sz="1900">
                <a:solidFill>
                  <a:schemeClr val="tx1"/>
                </a:solidFill>
                <a:latin typeface="Arial" charset="0"/>
              </a:defRPr>
            </a:lvl5pPr>
            <a:lvl6pPr marL="2514600" indent="-228600" defTabSz="957263" eaLnBrk="0" fontAlgn="base" hangingPunct="0">
              <a:spcBef>
                <a:spcPct val="0"/>
              </a:spcBef>
              <a:spcAft>
                <a:spcPct val="0"/>
              </a:spcAft>
              <a:defRPr sz="1900">
                <a:solidFill>
                  <a:schemeClr val="tx1"/>
                </a:solidFill>
                <a:latin typeface="Arial" charset="0"/>
              </a:defRPr>
            </a:lvl6pPr>
            <a:lvl7pPr marL="2971800" indent="-228600" defTabSz="957263" eaLnBrk="0" fontAlgn="base" hangingPunct="0">
              <a:spcBef>
                <a:spcPct val="0"/>
              </a:spcBef>
              <a:spcAft>
                <a:spcPct val="0"/>
              </a:spcAft>
              <a:defRPr sz="1900">
                <a:solidFill>
                  <a:schemeClr val="tx1"/>
                </a:solidFill>
                <a:latin typeface="Arial" charset="0"/>
              </a:defRPr>
            </a:lvl7pPr>
            <a:lvl8pPr marL="3429000" indent="-228600" defTabSz="957263" eaLnBrk="0" fontAlgn="base" hangingPunct="0">
              <a:spcBef>
                <a:spcPct val="0"/>
              </a:spcBef>
              <a:spcAft>
                <a:spcPct val="0"/>
              </a:spcAft>
              <a:defRPr sz="1900">
                <a:solidFill>
                  <a:schemeClr val="tx1"/>
                </a:solidFill>
                <a:latin typeface="Arial" charset="0"/>
              </a:defRPr>
            </a:lvl8pPr>
            <a:lvl9pPr marL="3886200" indent="-228600" defTabSz="957263" eaLnBrk="0" fontAlgn="base" hangingPunct="0">
              <a:spcBef>
                <a:spcPct val="0"/>
              </a:spcBef>
              <a:spcAft>
                <a:spcPct val="0"/>
              </a:spcAft>
              <a:defRPr sz="1900">
                <a:solidFill>
                  <a:schemeClr val="tx1"/>
                </a:solidFill>
                <a:latin typeface="Arial" charset="0"/>
              </a:defRPr>
            </a:lvl9pPr>
          </a:lstStyle>
          <a:p>
            <a:pPr eaLnBrk="1" hangingPunct="1"/>
            <a:endParaRPr lang="de-DE" altLang="de-DE" sz="1200"/>
          </a:p>
        </p:txBody>
      </p:sp>
      <p:sp>
        <p:nvSpPr>
          <p:cNvPr id="8" name="Oval 3"/>
          <p:cNvSpPr>
            <a:spLocks noChangeAspect="1" noChangeArrowheads="1"/>
          </p:cNvSpPr>
          <p:nvPr/>
        </p:nvSpPr>
        <p:spPr bwMode="auto">
          <a:xfrm>
            <a:off x="5004320" y="3237132"/>
            <a:ext cx="590400" cy="590400"/>
          </a:xfrm>
          <a:prstGeom prst="ellipse">
            <a:avLst/>
          </a:prstGeom>
          <a:solidFill>
            <a:srgbClr val="92D05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57263" eaLnBrk="0" hangingPunct="0">
              <a:defRPr sz="1900">
                <a:solidFill>
                  <a:schemeClr val="tx1"/>
                </a:solidFill>
                <a:latin typeface="Arial" charset="0"/>
              </a:defRPr>
            </a:lvl1pPr>
            <a:lvl2pPr marL="742950" indent="-285750" defTabSz="957263" eaLnBrk="0" hangingPunct="0">
              <a:defRPr sz="1900">
                <a:solidFill>
                  <a:schemeClr val="tx1"/>
                </a:solidFill>
                <a:latin typeface="Arial" charset="0"/>
              </a:defRPr>
            </a:lvl2pPr>
            <a:lvl3pPr marL="1143000" indent="-228600" defTabSz="957263" eaLnBrk="0" hangingPunct="0">
              <a:defRPr sz="1900">
                <a:solidFill>
                  <a:schemeClr val="tx1"/>
                </a:solidFill>
                <a:latin typeface="Arial" charset="0"/>
              </a:defRPr>
            </a:lvl3pPr>
            <a:lvl4pPr marL="1600200" indent="-228600" defTabSz="957263" eaLnBrk="0" hangingPunct="0">
              <a:defRPr sz="1900">
                <a:solidFill>
                  <a:schemeClr val="tx1"/>
                </a:solidFill>
                <a:latin typeface="Arial" charset="0"/>
              </a:defRPr>
            </a:lvl4pPr>
            <a:lvl5pPr marL="2057400" indent="-228600" defTabSz="957263" eaLnBrk="0" hangingPunct="0">
              <a:defRPr sz="1900">
                <a:solidFill>
                  <a:schemeClr val="tx1"/>
                </a:solidFill>
                <a:latin typeface="Arial" charset="0"/>
              </a:defRPr>
            </a:lvl5pPr>
            <a:lvl6pPr marL="2514600" indent="-228600" defTabSz="957263" eaLnBrk="0" fontAlgn="base" hangingPunct="0">
              <a:spcBef>
                <a:spcPct val="0"/>
              </a:spcBef>
              <a:spcAft>
                <a:spcPct val="0"/>
              </a:spcAft>
              <a:defRPr sz="1900">
                <a:solidFill>
                  <a:schemeClr val="tx1"/>
                </a:solidFill>
                <a:latin typeface="Arial" charset="0"/>
              </a:defRPr>
            </a:lvl6pPr>
            <a:lvl7pPr marL="2971800" indent="-228600" defTabSz="957263" eaLnBrk="0" fontAlgn="base" hangingPunct="0">
              <a:spcBef>
                <a:spcPct val="0"/>
              </a:spcBef>
              <a:spcAft>
                <a:spcPct val="0"/>
              </a:spcAft>
              <a:defRPr sz="1900">
                <a:solidFill>
                  <a:schemeClr val="tx1"/>
                </a:solidFill>
                <a:latin typeface="Arial" charset="0"/>
              </a:defRPr>
            </a:lvl7pPr>
            <a:lvl8pPr marL="3429000" indent="-228600" defTabSz="957263" eaLnBrk="0" fontAlgn="base" hangingPunct="0">
              <a:spcBef>
                <a:spcPct val="0"/>
              </a:spcBef>
              <a:spcAft>
                <a:spcPct val="0"/>
              </a:spcAft>
              <a:defRPr sz="1900">
                <a:solidFill>
                  <a:schemeClr val="tx1"/>
                </a:solidFill>
                <a:latin typeface="Arial" charset="0"/>
              </a:defRPr>
            </a:lvl8pPr>
            <a:lvl9pPr marL="3886200" indent="-228600" defTabSz="957263" eaLnBrk="0" fontAlgn="base" hangingPunct="0">
              <a:spcBef>
                <a:spcPct val="0"/>
              </a:spcBef>
              <a:spcAft>
                <a:spcPct val="0"/>
              </a:spcAft>
              <a:defRPr sz="1900">
                <a:solidFill>
                  <a:schemeClr val="tx1"/>
                </a:solidFill>
                <a:latin typeface="Arial" charset="0"/>
              </a:defRPr>
            </a:lvl9pPr>
          </a:lstStyle>
          <a:p>
            <a:pPr eaLnBrk="1" hangingPunct="1"/>
            <a:endParaRPr lang="de-DE" altLang="de-DE" sz="1200"/>
          </a:p>
        </p:txBody>
      </p:sp>
      <p:sp>
        <p:nvSpPr>
          <p:cNvPr id="9" name="Oval 4"/>
          <p:cNvSpPr>
            <a:spLocks noChangeAspect="1" noChangeArrowheads="1"/>
          </p:cNvSpPr>
          <p:nvPr/>
        </p:nvSpPr>
        <p:spPr bwMode="auto">
          <a:xfrm rot="16200000">
            <a:off x="4184853" y="5068701"/>
            <a:ext cx="590400" cy="590400"/>
          </a:xfrm>
          <a:prstGeom prst="ellipse">
            <a:avLst/>
          </a:prstGeom>
          <a:solidFill>
            <a:srgbClr val="C00000">
              <a:alpha val="1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57263" eaLnBrk="0" hangingPunct="0">
              <a:defRPr sz="1900">
                <a:solidFill>
                  <a:schemeClr val="tx1"/>
                </a:solidFill>
                <a:latin typeface="Arial" charset="0"/>
              </a:defRPr>
            </a:lvl1pPr>
            <a:lvl2pPr marL="742950" indent="-285750" defTabSz="957263" eaLnBrk="0" hangingPunct="0">
              <a:defRPr sz="1900">
                <a:solidFill>
                  <a:schemeClr val="tx1"/>
                </a:solidFill>
                <a:latin typeface="Arial" charset="0"/>
              </a:defRPr>
            </a:lvl2pPr>
            <a:lvl3pPr marL="1143000" indent="-228600" defTabSz="957263" eaLnBrk="0" hangingPunct="0">
              <a:defRPr sz="1900">
                <a:solidFill>
                  <a:schemeClr val="tx1"/>
                </a:solidFill>
                <a:latin typeface="Arial" charset="0"/>
              </a:defRPr>
            </a:lvl3pPr>
            <a:lvl4pPr marL="1600200" indent="-228600" defTabSz="957263" eaLnBrk="0" hangingPunct="0">
              <a:defRPr sz="1900">
                <a:solidFill>
                  <a:schemeClr val="tx1"/>
                </a:solidFill>
                <a:latin typeface="Arial" charset="0"/>
              </a:defRPr>
            </a:lvl4pPr>
            <a:lvl5pPr marL="2057400" indent="-228600" defTabSz="957263" eaLnBrk="0" hangingPunct="0">
              <a:defRPr sz="1900">
                <a:solidFill>
                  <a:schemeClr val="tx1"/>
                </a:solidFill>
                <a:latin typeface="Arial" charset="0"/>
              </a:defRPr>
            </a:lvl5pPr>
            <a:lvl6pPr marL="2514600" indent="-228600" defTabSz="957263" eaLnBrk="0" fontAlgn="base" hangingPunct="0">
              <a:spcBef>
                <a:spcPct val="0"/>
              </a:spcBef>
              <a:spcAft>
                <a:spcPct val="0"/>
              </a:spcAft>
              <a:defRPr sz="1900">
                <a:solidFill>
                  <a:schemeClr val="tx1"/>
                </a:solidFill>
                <a:latin typeface="Arial" charset="0"/>
              </a:defRPr>
            </a:lvl6pPr>
            <a:lvl7pPr marL="2971800" indent="-228600" defTabSz="957263" eaLnBrk="0" fontAlgn="base" hangingPunct="0">
              <a:spcBef>
                <a:spcPct val="0"/>
              </a:spcBef>
              <a:spcAft>
                <a:spcPct val="0"/>
              </a:spcAft>
              <a:defRPr sz="1900">
                <a:solidFill>
                  <a:schemeClr val="tx1"/>
                </a:solidFill>
                <a:latin typeface="Arial" charset="0"/>
              </a:defRPr>
            </a:lvl7pPr>
            <a:lvl8pPr marL="3429000" indent="-228600" defTabSz="957263" eaLnBrk="0" fontAlgn="base" hangingPunct="0">
              <a:spcBef>
                <a:spcPct val="0"/>
              </a:spcBef>
              <a:spcAft>
                <a:spcPct val="0"/>
              </a:spcAft>
              <a:defRPr sz="1900">
                <a:solidFill>
                  <a:schemeClr val="tx1"/>
                </a:solidFill>
                <a:latin typeface="Arial" charset="0"/>
              </a:defRPr>
            </a:lvl8pPr>
            <a:lvl9pPr marL="3886200" indent="-228600" defTabSz="957263" eaLnBrk="0" fontAlgn="base" hangingPunct="0">
              <a:spcBef>
                <a:spcPct val="0"/>
              </a:spcBef>
              <a:spcAft>
                <a:spcPct val="0"/>
              </a:spcAft>
              <a:defRPr sz="1900">
                <a:solidFill>
                  <a:schemeClr val="tx1"/>
                </a:solidFill>
                <a:latin typeface="Arial" charset="0"/>
              </a:defRPr>
            </a:lvl9pPr>
          </a:lstStyle>
          <a:p>
            <a:pPr eaLnBrk="1" hangingPunct="1"/>
            <a:endParaRPr lang="de-DE" altLang="de-DE" sz="1200"/>
          </a:p>
        </p:txBody>
      </p:sp>
      <p:sp>
        <p:nvSpPr>
          <p:cNvPr id="10" name="Textfeld 9"/>
          <p:cNvSpPr txBox="1"/>
          <p:nvPr/>
        </p:nvSpPr>
        <p:spPr>
          <a:xfrm>
            <a:off x="1938757" y="4071144"/>
            <a:ext cx="694421" cy="276999"/>
          </a:xfrm>
          <a:prstGeom prst="rect">
            <a:avLst/>
          </a:prstGeom>
          <a:noFill/>
        </p:spPr>
        <p:txBody>
          <a:bodyPr wrap="none" rtlCol="0">
            <a:spAutoFit/>
          </a:bodyPr>
          <a:lstStyle/>
          <a:p>
            <a:pPr algn="ctr"/>
            <a:r>
              <a:rPr lang="de-DE" sz="1200" dirty="0" smtClean="0">
                <a:latin typeface="Candara" panose="020E0502030303020204" pitchFamily="34" charset="0"/>
              </a:rPr>
              <a:t>Mensch</a:t>
            </a:r>
            <a:endParaRPr lang="de-DE" sz="1200" dirty="0">
              <a:latin typeface="Candara" panose="020E0502030303020204" pitchFamily="34" charset="0"/>
            </a:endParaRPr>
          </a:p>
        </p:txBody>
      </p:sp>
      <p:sp>
        <p:nvSpPr>
          <p:cNvPr id="11" name="Textfeld 10"/>
          <p:cNvSpPr txBox="1"/>
          <p:nvPr/>
        </p:nvSpPr>
        <p:spPr>
          <a:xfrm>
            <a:off x="4587784" y="5802481"/>
            <a:ext cx="441146" cy="276999"/>
          </a:xfrm>
          <a:prstGeom prst="rect">
            <a:avLst/>
          </a:prstGeom>
          <a:noFill/>
        </p:spPr>
        <p:txBody>
          <a:bodyPr wrap="none" rtlCol="0">
            <a:spAutoFit/>
          </a:bodyPr>
          <a:lstStyle/>
          <a:p>
            <a:pPr algn="ctr"/>
            <a:r>
              <a:rPr lang="de-DE" sz="1200" dirty="0" smtClean="0">
                <a:latin typeface="Candara" panose="020E0502030303020204" pitchFamily="34" charset="0"/>
              </a:rPr>
              <a:t>Kuh</a:t>
            </a:r>
            <a:endParaRPr lang="de-DE" sz="1200" dirty="0">
              <a:latin typeface="Candara" panose="020E0502030303020204" pitchFamily="34" charset="0"/>
            </a:endParaRPr>
          </a:p>
        </p:txBody>
      </p:sp>
      <p:sp>
        <p:nvSpPr>
          <p:cNvPr id="13" name="Textfeld 12"/>
          <p:cNvSpPr txBox="1"/>
          <p:nvPr/>
        </p:nvSpPr>
        <p:spPr>
          <a:xfrm>
            <a:off x="4716035" y="2252327"/>
            <a:ext cx="540533" cy="276999"/>
          </a:xfrm>
          <a:prstGeom prst="rect">
            <a:avLst/>
          </a:prstGeom>
          <a:noFill/>
        </p:spPr>
        <p:txBody>
          <a:bodyPr wrap="none" rtlCol="0">
            <a:spAutoFit/>
          </a:bodyPr>
          <a:lstStyle/>
          <a:p>
            <a:pPr algn="ctr"/>
            <a:r>
              <a:rPr lang="de-DE" sz="1200" dirty="0" smtClean="0">
                <a:latin typeface="Candara" panose="020E0502030303020204" pitchFamily="34" charset="0"/>
              </a:rPr>
              <a:t>Ratte</a:t>
            </a:r>
            <a:endParaRPr lang="de-DE" sz="1200" dirty="0">
              <a:latin typeface="Candara" panose="020E0502030303020204" pitchFamily="34" charset="0"/>
            </a:endParaRPr>
          </a:p>
        </p:txBody>
      </p:sp>
      <p:sp>
        <p:nvSpPr>
          <p:cNvPr id="14" name="Textfeld 13"/>
          <p:cNvSpPr txBox="1"/>
          <p:nvPr/>
        </p:nvSpPr>
        <p:spPr>
          <a:xfrm>
            <a:off x="4529879" y="3970795"/>
            <a:ext cx="535723" cy="276999"/>
          </a:xfrm>
          <a:prstGeom prst="rect">
            <a:avLst/>
          </a:prstGeom>
          <a:noFill/>
        </p:spPr>
        <p:txBody>
          <a:bodyPr wrap="none" rtlCol="0">
            <a:spAutoFit/>
          </a:bodyPr>
          <a:lstStyle/>
          <a:p>
            <a:pPr algn="ctr"/>
            <a:r>
              <a:rPr lang="de-DE" sz="1200" dirty="0" smtClean="0">
                <a:latin typeface="Candara" panose="020E0502030303020204" pitchFamily="34" charset="0"/>
              </a:rPr>
              <a:t>Hund</a:t>
            </a:r>
            <a:endParaRPr lang="de-DE" sz="1200" dirty="0">
              <a:latin typeface="Candara" panose="020E0502030303020204" pitchFamily="34" charset="0"/>
            </a:endParaRPr>
          </a:p>
        </p:txBody>
      </p:sp>
      <p:sp>
        <p:nvSpPr>
          <p:cNvPr id="20" name="Rectangle 20"/>
          <p:cNvSpPr>
            <a:spLocks noChangeAspect="1" noChangeArrowheads="1"/>
          </p:cNvSpPr>
          <p:nvPr/>
        </p:nvSpPr>
        <p:spPr bwMode="auto">
          <a:xfrm>
            <a:off x="6138763" y="1483057"/>
            <a:ext cx="15176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400" u="sng" dirty="0" smtClean="0">
                <a:latin typeface="Trebuchet MS" pitchFamily="34" charset="0"/>
              </a:rPr>
              <a:t>Nagetiere: </a:t>
            </a:r>
            <a:r>
              <a:rPr lang="de-DE" altLang="de-DE" sz="1400" dirty="0" smtClean="0">
                <a:latin typeface="Trebuchet MS" pitchFamily="34" charset="0"/>
              </a:rPr>
              <a:t>Schneidezähne</a:t>
            </a:r>
          </a:p>
          <a:p>
            <a:pPr eaLnBrk="1" hangingPunct="1">
              <a:spcBef>
                <a:spcPct val="0"/>
              </a:spcBef>
              <a:buFontTx/>
              <a:buNone/>
            </a:pPr>
            <a:r>
              <a:rPr lang="de-DE" altLang="de-DE" sz="1400" dirty="0" smtClean="0">
                <a:latin typeface="Trebuchet MS" pitchFamily="34" charset="0"/>
              </a:rPr>
              <a:t>Sinnes- </a:t>
            </a:r>
            <a:r>
              <a:rPr lang="de-DE" altLang="de-DE" sz="1400" dirty="0">
                <a:latin typeface="Trebuchet MS" pitchFamily="34" charset="0"/>
              </a:rPr>
              <a:t>und </a:t>
            </a:r>
          </a:p>
          <a:p>
            <a:pPr eaLnBrk="1" hangingPunct="1">
              <a:spcBef>
                <a:spcPct val="0"/>
              </a:spcBef>
              <a:buFontTx/>
              <a:buNone/>
            </a:pPr>
            <a:r>
              <a:rPr lang="de-DE" altLang="de-DE" sz="1400" dirty="0">
                <a:latin typeface="Trebuchet MS" pitchFamily="34" charset="0"/>
              </a:rPr>
              <a:t>Nervensystem</a:t>
            </a:r>
          </a:p>
        </p:txBody>
      </p:sp>
      <p:sp>
        <p:nvSpPr>
          <p:cNvPr id="21" name="Rectangle 20"/>
          <p:cNvSpPr>
            <a:spLocks noChangeAspect="1" noChangeArrowheads="1"/>
          </p:cNvSpPr>
          <p:nvPr/>
        </p:nvSpPr>
        <p:spPr bwMode="auto">
          <a:xfrm>
            <a:off x="6163112" y="3154020"/>
            <a:ext cx="151764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400" u="sng" dirty="0" smtClean="0">
                <a:latin typeface="Trebuchet MS" pitchFamily="34" charset="0"/>
              </a:rPr>
              <a:t>Raubtiere</a:t>
            </a:r>
          </a:p>
          <a:p>
            <a:pPr eaLnBrk="1" hangingPunct="1">
              <a:spcBef>
                <a:spcPct val="0"/>
              </a:spcBef>
              <a:buFontTx/>
              <a:buNone/>
            </a:pPr>
            <a:r>
              <a:rPr lang="de-DE" altLang="de-DE" sz="1400" dirty="0" smtClean="0">
                <a:latin typeface="Trebuchet MS" pitchFamily="34" charset="0"/>
              </a:rPr>
              <a:t>Eckzähne</a:t>
            </a:r>
          </a:p>
          <a:p>
            <a:pPr eaLnBrk="1" hangingPunct="1">
              <a:spcBef>
                <a:spcPct val="0"/>
              </a:spcBef>
              <a:buFontTx/>
              <a:buNone/>
            </a:pPr>
            <a:r>
              <a:rPr lang="de-DE" altLang="de-DE" sz="1400" dirty="0" smtClean="0">
                <a:latin typeface="Trebuchet MS" pitchFamily="34" charset="0"/>
              </a:rPr>
              <a:t>Rhythmisches </a:t>
            </a:r>
            <a:endParaRPr lang="de-DE" altLang="de-DE" sz="1400" dirty="0">
              <a:latin typeface="Trebuchet MS" pitchFamily="34" charset="0"/>
            </a:endParaRPr>
          </a:p>
          <a:p>
            <a:pPr eaLnBrk="1" hangingPunct="1">
              <a:spcBef>
                <a:spcPct val="0"/>
              </a:spcBef>
              <a:buFontTx/>
              <a:buNone/>
            </a:pPr>
            <a:r>
              <a:rPr lang="de-DE" altLang="de-DE" sz="1400" dirty="0">
                <a:latin typeface="Trebuchet MS" pitchFamily="34" charset="0"/>
              </a:rPr>
              <a:t>System</a:t>
            </a:r>
          </a:p>
        </p:txBody>
      </p:sp>
      <p:sp>
        <p:nvSpPr>
          <p:cNvPr id="22" name="Rectangle 20"/>
          <p:cNvSpPr>
            <a:spLocks noChangeAspect="1" noChangeArrowheads="1"/>
          </p:cNvSpPr>
          <p:nvPr/>
        </p:nvSpPr>
        <p:spPr bwMode="auto">
          <a:xfrm>
            <a:off x="6142532" y="4974395"/>
            <a:ext cx="151764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400" u="sng" dirty="0" smtClean="0">
                <a:latin typeface="Trebuchet MS" pitchFamily="34" charset="0"/>
              </a:rPr>
              <a:t>Huftiere</a:t>
            </a:r>
          </a:p>
          <a:p>
            <a:pPr eaLnBrk="1" hangingPunct="1">
              <a:spcBef>
                <a:spcPct val="0"/>
              </a:spcBef>
              <a:buFontTx/>
              <a:buNone/>
            </a:pPr>
            <a:r>
              <a:rPr lang="de-DE" altLang="de-DE" sz="1400" dirty="0" smtClean="0">
                <a:latin typeface="Trebuchet MS" pitchFamily="34" charset="0"/>
              </a:rPr>
              <a:t>Backzähne Stoffwechsel- </a:t>
            </a:r>
            <a:r>
              <a:rPr lang="de-DE" altLang="de-DE" sz="1400" dirty="0">
                <a:latin typeface="Trebuchet MS" pitchFamily="34" charset="0"/>
              </a:rPr>
              <a:t>und Gliedmaßensystem</a:t>
            </a:r>
          </a:p>
        </p:txBody>
      </p:sp>
      <p:sp>
        <p:nvSpPr>
          <p:cNvPr id="24" name="Text Box 13"/>
          <p:cNvSpPr txBox="1">
            <a:spLocks noChangeArrowheads="1"/>
          </p:cNvSpPr>
          <p:nvPr/>
        </p:nvSpPr>
        <p:spPr bwMode="auto">
          <a:xfrm>
            <a:off x="435530" y="511886"/>
            <a:ext cx="8786812"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600" b="1" dirty="0" smtClean="0">
                <a:solidFill>
                  <a:srgbClr val="C00000"/>
                </a:solidFill>
                <a:latin typeface="Trebuchet MS" pitchFamily="34" charset="0"/>
              </a:rPr>
              <a:t>Einseitige Gebissbildungen bei den Säugetieren, harmonische Bildung beim Menschen</a:t>
            </a:r>
            <a:endParaRPr lang="de-DE" altLang="de-DE" sz="1600" b="1" dirty="0">
              <a:solidFill>
                <a:srgbClr val="C00000"/>
              </a:solidFill>
              <a:latin typeface="Trebuchet MS" pitchFamily="34" charset="0"/>
            </a:endParaRPr>
          </a:p>
        </p:txBody>
      </p:sp>
    </p:spTree>
    <p:extLst>
      <p:ext uri="{BB962C8B-B14F-4D97-AF65-F5344CB8AC3E}">
        <p14:creationId xmlns:p14="http://schemas.microsoft.com/office/powerpoint/2010/main" val="2395700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hteck 16"/>
          <p:cNvSpPr>
            <a:spLocks noChangeArrowheads="1"/>
          </p:cNvSpPr>
          <p:nvPr/>
        </p:nvSpPr>
        <p:spPr bwMode="auto">
          <a:xfrm>
            <a:off x="1588" y="0"/>
            <a:ext cx="9906000" cy="6858000"/>
          </a:xfrm>
          <a:prstGeom prst="rect">
            <a:avLst/>
          </a:prstGeom>
          <a:solidFill>
            <a:srgbClr val="E6E6E6"/>
          </a:solidFill>
          <a:ln>
            <a:noFill/>
          </a:ln>
          <a:extLst/>
        </p:spPr>
        <p:txBody>
          <a:bodyPr/>
          <a:lstStyle/>
          <a:p>
            <a:pPr defTabSz="957263"/>
            <a:endParaRPr lang="de-DE" altLang="de-DE"/>
          </a:p>
        </p:txBody>
      </p:sp>
      <p:sp>
        <p:nvSpPr>
          <p:cNvPr id="15363" name="Rechteck 4"/>
          <p:cNvSpPr>
            <a:spLocks noChangeArrowheads="1"/>
          </p:cNvSpPr>
          <p:nvPr/>
        </p:nvSpPr>
        <p:spPr bwMode="auto">
          <a:xfrm>
            <a:off x="909638" y="1936283"/>
            <a:ext cx="8029575"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lnSpc>
                <a:spcPts val="3000"/>
              </a:lnSpc>
              <a:spcBef>
                <a:spcPct val="0"/>
              </a:spcBef>
              <a:buNone/>
            </a:pPr>
            <a:r>
              <a:rPr lang="de-DE" altLang="de-DE" sz="2400" b="1" i="1" dirty="0" smtClean="0">
                <a:solidFill>
                  <a:srgbClr val="19194D"/>
                </a:solidFill>
                <a:latin typeface="Trebuchet MS" pitchFamily="34" charset="0"/>
              </a:rPr>
              <a:t>„Man versteht die </a:t>
            </a:r>
            <a:r>
              <a:rPr lang="de-DE" altLang="de-DE" sz="2400" b="1" i="1" dirty="0">
                <a:solidFill>
                  <a:srgbClr val="19194D"/>
                </a:solidFill>
                <a:latin typeface="Trebuchet MS" pitchFamily="34" charset="0"/>
              </a:rPr>
              <a:t>menschliche </a:t>
            </a:r>
            <a:r>
              <a:rPr lang="de-DE" altLang="de-DE" sz="2400" b="1" i="1" dirty="0" smtClean="0">
                <a:solidFill>
                  <a:srgbClr val="19194D"/>
                </a:solidFill>
                <a:latin typeface="Trebuchet MS" pitchFamily="34" charset="0"/>
              </a:rPr>
              <a:t>Form, wenn man </a:t>
            </a:r>
            <a:r>
              <a:rPr lang="de-DE" altLang="de-DE" sz="2400" b="1" i="1" dirty="0">
                <a:solidFill>
                  <a:srgbClr val="19194D"/>
                </a:solidFill>
                <a:latin typeface="Trebuchet MS" pitchFamily="34" charset="0"/>
              </a:rPr>
              <a:t>sie </a:t>
            </a:r>
            <a:r>
              <a:rPr lang="de-DE" altLang="de-DE" sz="2400" b="1" i="1" dirty="0" smtClean="0">
                <a:solidFill>
                  <a:srgbClr val="19194D"/>
                </a:solidFill>
                <a:latin typeface="Trebuchet MS" pitchFamily="34" charset="0"/>
              </a:rPr>
              <a:t>begreifen </a:t>
            </a:r>
            <a:r>
              <a:rPr lang="de-DE" altLang="de-DE" sz="2400" b="1" i="1" dirty="0">
                <a:solidFill>
                  <a:srgbClr val="19194D"/>
                </a:solidFill>
                <a:latin typeface="Trebuchet MS" pitchFamily="34" charset="0"/>
              </a:rPr>
              <a:t>will aus dem Zusammenwirken der Erde mit dem Kosmos. Es ist ganz wunderbar, wie der Mensch ein Ausdruck ist des ganzen Weltalls, </a:t>
            </a:r>
            <a:r>
              <a:rPr lang="de-DE" altLang="de-DE" sz="2400" b="1" i="1" dirty="0" smtClean="0">
                <a:solidFill>
                  <a:srgbClr val="19194D"/>
                </a:solidFill>
                <a:latin typeface="Trebuchet MS" pitchFamily="34" charset="0"/>
              </a:rPr>
              <a:t>und </a:t>
            </a:r>
            <a:r>
              <a:rPr lang="de-DE" altLang="de-DE" sz="2400" b="1" i="1" dirty="0">
                <a:solidFill>
                  <a:srgbClr val="19194D"/>
                </a:solidFill>
                <a:latin typeface="Trebuchet MS" pitchFamily="34" charset="0"/>
              </a:rPr>
              <a:t>wie er zu gleicher Zeit ein Abbild ist derjenigen Kräfte, die aus der Erde herausströmen</a:t>
            </a:r>
            <a:r>
              <a:rPr lang="de-DE" altLang="de-DE" sz="2400" b="1" i="1" dirty="0" smtClean="0">
                <a:solidFill>
                  <a:srgbClr val="19194D"/>
                </a:solidFill>
                <a:latin typeface="Trebuchet MS" pitchFamily="34" charset="0"/>
              </a:rPr>
              <a:t>.“  </a:t>
            </a:r>
            <a:endParaRPr lang="de-DE" altLang="de-DE" sz="2400" b="1" i="1" dirty="0">
              <a:solidFill>
                <a:srgbClr val="19194D"/>
              </a:solidFill>
              <a:latin typeface="Trebuchet MS" pitchFamily="34" charset="0"/>
            </a:endParaRPr>
          </a:p>
          <a:p>
            <a:pPr algn="r" eaLnBrk="1" hangingPunct="1">
              <a:spcBef>
                <a:spcPct val="0"/>
              </a:spcBef>
              <a:buFontTx/>
              <a:buNone/>
            </a:pPr>
            <a:endParaRPr lang="de-DE" altLang="de-DE" sz="1800" b="1" i="1" dirty="0">
              <a:solidFill>
                <a:srgbClr val="19194D"/>
              </a:solidFill>
              <a:latin typeface="Trebuchet MS" pitchFamily="34" charset="0"/>
            </a:endParaRPr>
          </a:p>
          <a:p>
            <a:pPr algn="r" eaLnBrk="1" hangingPunct="1">
              <a:spcBef>
                <a:spcPct val="0"/>
              </a:spcBef>
              <a:buFontTx/>
              <a:buNone/>
            </a:pPr>
            <a:r>
              <a:rPr lang="de-DE" altLang="de-DE" sz="2000" dirty="0">
                <a:solidFill>
                  <a:srgbClr val="19194D"/>
                </a:solidFill>
                <a:latin typeface="Trebuchet MS" pitchFamily="34" charset="0"/>
              </a:rPr>
              <a:t>Rudolf </a:t>
            </a:r>
            <a:r>
              <a:rPr lang="de-DE" altLang="de-DE" sz="2000" dirty="0" smtClean="0">
                <a:solidFill>
                  <a:srgbClr val="19194D"/>
                </a:solidFill>
                <a:latin typeface="Trebuchet MS" pitchFamily="34" charset="0"/>
              </a:rPr>
              <a:t>Steiner</a:t>
            </a:r>
          </a:p>
          <a:p>
            <a:pPr algn="r" eaLnBrk="1" hangingPunct="1">
              <a:spcBef>
                <a:spcPct val="0"/>
              </a:spcBef>
              <a:buNone/>
            </a:pPr>
            <a:r>
              <a:rPr lang="de-DE" altLang="de-DE" sz="1400" dirty="0">
                <a:solidFill>
                  <a:srgbClr val="19194D"/>
                </a:solidFill>
                <a:latin typeface="Trebuchet MS" pitchFamily="34" charset="0"/>
              </a:rPr>
              <a:t>(GA 202, 26.11.1920</a:t>
            </a:r>
            <a:r>
              <a:rPr lang="de-DE" altLang="de-DE" sz="1400" dirty="0" smtClean="0">
                <a:solidFill>
                  <a:srgbClr val="19194D"/>
                </a:solidFill>
                <a:latin typeface="Trebuchet MS" pitchFamily="34" charset="0"/>
              </a:rPr>
              <a:t>)</a:t>
            </a:r>
            <a:endParaRPr lang="de-DE" altLang="de-DE" sz="1400" dirty="0">
              <a:solidFill>
                <a:srgbClr val="19194D"/>
              </a:solidFill>
              <a:latin typeface="Trebuchet MS" pitchFamily="34" charset="0"/>
            </a:endParaRPr>
          </a:p>
        </p:txBody>
      </p:sp>
    </p:spTree>
    <p:extLst>
      <p:ext uri="{BB962C8B-B14F-4D97-AF65-F5344CB8AC3E}">
        <p14:creationId xmlns:p14="http://schemas.microsoft.com/office/powerpoint/2010/main" val="2287107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hteck 16"/>
          <p:cNvSpPr>
            <a:spLocks noChangeArrowheads="1"/>
          </p:cNvSpPr>
          <p:nvPr/>
        </p:nvSpPr>
        <p:spPr bwMode="auto">
          <a:xfrm>
            <a:off x="1588" y="0"/>
            <a:ext cx="9906000" cy="6858000"/>
          </a:xfrm>
          <a:prstGeom prst="rect">
            <a:avLst/>
          </a:prstGeom>
          <a:solidFill>
            <a:srgbClr val="E6E6E6"/>
          </a:solidFill>
          <a:ln>
            <a:noFill/>
          </a:ln>
          <a:extLst/>
        </p:spPr>
        <p:txBody>
          <a:bodyPr/>
          <a:lstStyle/>
          <a:p>
            <a:pPr defTabSz="957263"/>
            <a:endParaRPr lang="de-DE" altLang="de-DE"/>
          </a:p>
        </p:txBody>
      </p:sp>
      <p:pic>
        <p:nvPicPr>
          <p:cNvPr id="14" name="Picture 9"/>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58974" r="8856"/>
          <a:stretch>
            <a:fillRect/>
          </a:stretch>
        </p:blipFill>
        <p:spPr bwMode="auto">
          <a:xfrm>
            <a:off x="5048002" y="1416253"/>
            <a:ext cx="2849018" cy="474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2" name="Group 14"/>
          <p:cNvGrpSpPr>
            <a:grpSpLocks/>
          </p:cNvGrpSpPr>
          <p:nvPr/>
        </p:nvGrpSpPr>
        <p:grpSpPr bwMode="auto">
          <a:xfrm>
            <a:off x="4145236" y="2081213"/>
            <a:ext cx="4660900" cy="1096962"/>
            <a:chOff x="1099" y="1920"/>
            <a:chExt cx="1010" cy="357"/>
          </a:xfrm>
        </p:grpSpPr>
        <p:sp>
          <p:nvSpPr>
            <p:cNvPr id="17421" name="Freeform 12"/>
            <p:cNvSpPr>
              <a:spLocks/>
            </p:cNvSpPr>
            <p:nvPr/>
          </p:nvSpPr>
          <p:spPr bwMode="auto">
            <a:xfrm>
              <a:off x="1604" y="1921"/>
              <a:ext cx="505" cy="356"/>
            </a:xfrm>
            <a:custGeom>
              <a:avLst/>
              <a:gdLst>
                <a:gd name="T0" fmla="*/ 0 w 505"/>
                <a:gd name="T1" fmla="*/ 177 h 356"/>
                <a:gd name="T2" fmla="*/ 48 w 505"/>
                <a:gd name="T3" fmla="*/ 127 h 356"/>
                <a:gd name="T4" fmla="*/ 98 w 505"/>
                <a:gd name="T5" fmla="*/ 82 h 356"/>
                <a:gd name="T6" fmla="*/ 139 w 505"/>
                <a:gd name="T7" fmla="*/ 52 h 356"/>
                <a:gd name="T8" fmla="*/ 200 w 505"/>
                <a:gd name="T9" fmla="*/ 19 h 356"/>
                <a:gd name="T10" fmla="*/ 257 w 505"/>
                <a:gd name="T11" fmla="*/ 4 h 356"/>
                <a:gd name="T12" fmla="*/ 315 w 505"/>
                <a:gd name="T13" fmla="*/ 0 h 356"/>
                <a:gd name="T14" fmla="*/ 364 w 505"/>
                <a:gd name="T15" fmla="*/ 7 h 356"/>
                <a:gd name="T16" fmla="*/ 399 w 505"/>
                <a:gd name="T17" fmla="*/ 18 h 356"/>
                <a:gd name="T18" fmla="*/ 442 w 505"/>
                <a:gd name="T19" fmla="*/ 46 h 356"/>
                <a:gd name="T20" fmla="*/ 473 w 505"/>
                <a:gd name="T21" fmla="*/ 80 h 356"/>
                <a:gd name="T22" fmla="*/ 494 w 505"/>
                <a:gd name="T23" fmla="*/ 119 h 356"/>
                <a:gd name="T24" fmla="*/ 503 w 505"/>
                <a:gd name="T25" fmla="*/ 160 h 356"/>
                <a:gd name="T26" fmla="*/ 503 w 505"/>
                <a:gd name="T27" fmla="*/ 205 h 356"/>
                <a:gd name="T28" fmla="*/ 488 w 505"/>
                <a:gd name="T29" fmla="*/ 250 h 356"/>
                <a:gd name="T30" fmla="*/ 463 w 505"/>
                <a:gd name="T31" fmla="*/ 290 h 356"/>
                <a:gd name="T32" fmla="*/ 422 w 505"/>
                <a:gd name="T33" fmla="*/ 326 h 356"/>
                <a:gd name="T34" fmla="*/ 361 w 505"/>
                <a:gd name="T35" fmla="*/ 350 h 356"/>
                <a:gd name="T36" fmla="*/ 299 w 505"/>
                <a:gd name="T37" fmla="*/ 356 h 356"/>
                <a:gd name="T38" fmla="*/ 230 w 505"/>
                <a:gd name="T39" fmla="*/ 347 h 356"/>
                <a:gd name="T40" fmla="*/ 166 w 505"/>
                <a:gd name="T41" fmla="*/ 320 h 356"/>
                <a:gd name="T42" fmla="*/ 103 w 505"/>
                <a:gd name="T43" fmla="*/ 277 h 356"/>
                <a:gd name="T44" fmla="*/ 40 w 505"/>
                <a:gd name="T45" fmla="*/ 222 h 356"/>
                <a:gd name="T46" fmla="*/ 0 w 505"/>
                <a:gd name="T47" fmla="*/ 177 h 3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356">
                  <a:moveTo>
                    <a:pt x="0" y="177"/>
                  </a:moveTo>
                  <a:cubicBezTo>
                    <a:pt x="0" y="177"/>
                    <a:pt x="48" y="127"/>
                    <a:pt x="48" y="127"/>
                  </a:cubicBezTo>
                  <a:cubicBezTo>
                    <a:pt x="65" y="112"/>
                    <a:pt x="83" y="94"/>
                    <a:pt x="98" y="82"/>
                  </a:cubicBezTo>
                  <a:cubicBezTo>
                    <a:pt x="113" y="70"/>
                    <a:pt x="125" y="61"/>
                    <a:pt x="139" y="52"/>
                  </a:cubicBezTo>
                  <a:cubicBezTo>
                    <a:pt x="153" y="43"/>
                    <a:pt x="179" y="27"/>
                    <a:pt x="200" y="19"/>
                  </a:cubicBezTo>
                  <a:cubicBezTo>
                    <a:pt x="221" y="11"/>
                    <a:pt x="235" y="8"/>
                    <a:pt x="257" y="4"/>
                  </a:cubicBezTo>
                  <a:cubicBezTo>
                    <a:pt x="279" y="0"/>
                    <a:pt x="302" y="0"/>
                    <a:pt x="315" y="0"/>
                  </a:cubicBezTo>
                  <a:cubicBezTo>
                    <a:pt x="328" y="0"/>
                    <a:pt x="350" y="4"/>
                    <a:pt x="364" y="7"/>
                  </a:cubicBezTo>
                  <a:cubicBezTo>
                    <a:pt x="378" y="10"/>
                    <a:pt x="386" y="12"/>
                    <a:pt x="399" y="18"/>
                  </a:cubicBezTo>
                  <a:cubicBezTo>
                    <a:pt x="415" y="25"/>
                    <a:pt x="430" y="36"/>
                    <a:pt x="442" y="46"/>
                  </a:cubicBezTo>
                  <a:cubicBezTo>
                    <a:pt x="454" y="56"/>
                    <a:pt x="464" y="68"/>
                    <a:pt x="473" y="80"/>
                  </a:cubicBezTo>
                  <a:cubicBezTo>
                    <a:pt x="482" y="92"/>
                    <a:pt x="489" y="106"/>
                    <a:pt x="494" y="119"/>
                  </a:cubicBezTo>
                  <a:cubicBezTo>
                    <a:pt x="499" y="132"/>
                    <a:pt x="502" y="146"/>
                    <a:pt x="503" y="160"/>
                  </a:cubicBezTo>
                  <a:cubicBezTo>
                    <a:pt x="504" y="174"/>
                    <a:pt x="505" y="190"/>
                    <a:pt x="503" y="205"/>
                  </a:cubicBezTo>
                  <a:cubicBezTo>
                    <a:pt x="501" y="220"/>
                    <a:pt x="495" y="236"/>
                    <a:pt x="488" y="250"/>
                  </a:cubicBezTo>
                  <a:cubicBezTo>
                    <a:pt x="481" y="264"/>
                    <a:pt x="474" y="277"/>
                    <a:pt x="463" y="290"/>
                  </a:cubicBezTo>
                  <a:cubicBezTo>
                    <a:pt x="452" y="302"/>
                    <a:pt x="439" y="316"/>
                    <a:pt x="422" y="326"/>
                  </a:cubicBezTo>
                  <a:cubicBezTo>
                    <a:pt x="405" y="336"/>
                    <a:pt x="381" y="345"/>
                    <a:pt x="361" y="350"/>
                  </a:cubicBezTo>
                  <a:cubicBezTo>
                    <a:pt x="341" y="355"/>
                    <a:pt x="321" y="356"/>
                    <a:pt x="299" y="356"/>
                  </a:cubicBezTo>
                  <a:cubicBezTo>
                    <a:pt x="277" y="356"/>
                    <a:pt x="252" y="353"/>
                    <a:pt x="230" y="347"/>
                  </a:cubicBezTo>
                  <a:cubicBezTo>
                    <a:pt x="208" y="341"/>
                    <a:pt x="187" y="332"/>
                    <a:pt x="166" y="320"/>
                  </a:cubicBezTo>
                  <a:cubicBezTo>
                    <a:pt x="145" y="309"/>
                    <a:pt x="123" y="294"/>
                    <a:pt x="103" y="277"/>
                  </a:cubicBezTo>
                  <a:cubicBezTo>
                    <a:pt x="83" y="260"/>
                    <a:pt x="57" y="239"/>
                    <a:pt x="40" y="222"/>
                  </a:cubicBezTo>
                  <a:cubicBezTo>
                    <a:pt x="23" y="205"/>
                    <a:pt x="5" y="183"/>
                    <a:pt x="0" y="177"/>
                  </a:cubicBezTo>
                  <a:close/>
                </a:path>
              </a:pathLst>
            </a:custGeom>
            <a:noFill/>
            <a:ln w="38100" cmpd="sng">
              <a:solidFill>
                <a:srgbClr val="92D050">
                  <a:alpha val="39999"/>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7422" name="Freeform 13"/>
            <p:cNvSpPr>
              <a:spLocks/>
            </p:cNvSpPr>
            <p:nvPr/>
          </p:nvSpPr>
          <p:spPr bwMode="auto">
            <a:xfrm flipH="1" flipV="1">
              <a:off x="1099" y="1920"/>
              <a:ext cx="505" cy="356"/>
            </a:xfrm>
            <a:custGeom>
              <a:avLst/>
              <a:gdLst>
                <a:gd name="T0" fmla="*/ 0 w 505"/>
                <a:gd name="T1" fmla="*/ 177 h 356"/>
                <a:gd name="T2" fmla="*/ 48 w 505"/>
                <a:gd name="T3" fmla="*/ 127 h 356"/>
                <a:gd name="T4" fmla="*/ 98 w 505"/>
                <a:gd name="T5" fmla="*/ 82 h 356"/>
                <a:gd name="T6" fmla="*/ 139 w 505"/>
                <a:gd name="T7" fmla="*/ 52 h 356"/>
                <a:gd name="T8" fmla="*/ 200 w 505"/>
                <a:gd name="T9" fmla="*/ 19 h 356"/>
                <a:gd name="T10" fmla="*/ 257 w 505"/>
                <a:gd name="T11" fmla="*/ 4 h 356"/>
                <a:gd name="T12" fmla="*/ 315 w 505"/>
                <a:gd name="T13" fmla="*/ 0 h 356"/>
                <a:gd name="T14" fmla="*/ 364 w 505"/>
                <a:gd name="T15" fmla="*/ 7 h 356"/>
                <a:gd name="T16" fmla="*/ 399 w 505"/>
                <a:gd name="T17" fmla="*/ 18 h 356"/>
                <a:gd name="T18" fmla="*/ 442 w 505"/>
                <a:gd name="T19" fmla="*/ 46 h 356"/>
                <a:gd name="T20" fmla="*/ 473 w 505"/>
                <a:gd name="T21" fmla="*/ 80 h 356"/>
                <a:gd name="T22" fmla="*/ 494 w 505"/>
                <a:gd name="T23" fmla="*/ 119 h 356"/>
                <a:gd name="T24" fmla="*/ 503 w 505"/>
                <a:gd name="T25" fmla="*/ 160 h 356"/>
                <a:gd name="T26" fmla="*/ 503 w 505"/>
                <a:gd name="T27" fmla="*/ 205 h 356"/>
                <a:gd name="T28" fmla="*/ 488 w 505"/>
                <a:gd name="T29" fmla="*/ 250 h 356"/>
                <a:gd name="T30" fmla="*/ 463 w 505"/>
                <a:gd name="T31" fmla="*/ 290 h 356"/>
                <a:gd name="T32" fmla="*/ 422 w 505"/>
                <a:gd name="T33" fmla="*/ 326 h 356"/>
                <a:gd name="T34" fmla="*/ 361 w 505"/>
                <a:gd name="T35" fmla="*/ 350 h 356"/>
                <a:gd name="T36" fmla="*/ 299 w 505"/>
                <a:gd name="T37" fmla="*/ 356 h 356"/>
                <a:gd name="T38" fmla="*/ 230 w 505"/>
                <a:gd name="T39" fmla="*/ 347 h 356"/>
                <a:gd name="T40" fmla="*/ 166 w 505"/>
                <a:gd name="T41" fmla="*/ 320 h 356"/>
                <a:gd name="T42" fmla="*/ 103 w 505"/>
                <a:gd name="T43" fmla="*/ 277 h 356"/>
                <a:gd name="T44" fmla="*/ 40 w 505"/>
                <a:gd name="T45" fmla="*/ 222 h 356"/>
                <a:gd name="T46" fmla="*/ 0 w 505"/>
                <a:gd name="T47" fmla="*/ 177 h 3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356">
                  <a:moveTo>
                    <a:pt x="0" y="177"/>
                  </a:moveTo>
                  <a:cubicBezTo>
                    <a:pt x="0" y="177"/>
                    <a:pt x="48" y="127"/>
                    <a:pt x="48" y="127"/>
                  </a:cubicBezTo>
                  <a:cubicBezTo>
                    <a:pt x="65" y="112"/>
                    <a:pt x="83" y="94"/>
                    <a:pt x="98" y="82"/>
                  </a:cubicBezTo>
                  <a:cubicBezTo>
                    <a:pt x="113" y="70"/>
                    <a:pt x="125" y="61"/>
                    <a:pt x="139" y="52"/>
                  </a:cubicBezTo>
                  <a:cubicBezTo>
                    <a:pt x="153" y="43"/>
                    <a:pt x="179" y="27"/>
                    <a:pt x="200" y="19"/>
                  </a:cubicBezTo>
                  <a:cubicBezTo>
                    <a:pt x="221" y="11"/>
                    <a:pt x="235" y="8"/>
                    <a:pt x="257" y="4"/>
                  </a:cubicBezTo>
                  <a:cubicBezTo>
                    <a:pt x="279" y="0"/>
                    <a:pt x="302" y="0"/>
                    <a:pt x="315" y="0"/>
                  </a:cubicBezTo>
                  <a:cubicBezTo>
                    <a:pt x="328" y="0"/>
                    <a:pt x="350" y="4"/>
                    <a:pt x="364" y="7"/>
                  </a:cubicBezTo>
                  <a:cubicBezTo>
                    <a:pt x="378" y="10"/>
                    <a:pt x="386" y="12"/>
                    <a:pt x="399" y="18"/>
                  </a:cubicBezTo>
                  <a:cubicBezTo>
                    <a:pt x="415" y="25"/>
                    <a:pt x="430" y="36"/>
                    <a:pt x="442" y="46"/>
                  </a:cubicBezTo>
                  <a:cubicBezTo>
                    <a:pt x="454" y="56"/>
                    <a:pt x="464" y="68"/>
                    <a:pt x="473" y="80"/>
                  </a:cubicBezTo>
                  <a:cubicBezTo>
                    <a:pt x="482" y="92"/>
                    <a:pt x="489" y="106"/>
                    <a:pt x="494" y="119"/>
                  </a:cubicBezTo>
                  <a:cubicBezTo>
                    <a:pt x="499" y="132"/>
                    <a:pt x="502" y="146"/>
                    <a:pt x="503" y="160"/>
                  </a:cubicBezTo>
                  <a:cubicBezTo>
                    <a:pt x="504" y="174"/>
                    <a:pt x="505" y="190"/>
                    <a:pt x="503" y="205"/>
                  </a:cubicBezTo>
                  <a:cubicBezTo>
                    <a:pt x="501" y="220"/>
                    <a:pt x="495" y="236"/>
                    <a:pt x="488" y="250"/>
                  </a:cubicBezTo>
                  <a:cubicBezTo>
                    <a:pt x="481" y="264"/>
                    <a:pt x="474" y="277"/>
                    <a:pt x="463" y="290"/>
                  </a:cubicBezTo>
                  <a:cubicBezTo>
                    <a:pt x="452" y="302"/>
                    <a:pt x="439" y="316"/>
                    <a:pt x="422" y="326"/>
                  </a:cubicBezTo>
                  <a:cubicBezTo>
                    <a:pt x="405" y="336"/>
                    <a:pt x="381" y="345"/>
                    <a:pt x="361" y="350"/>
                  </a:cubicBezTo>
                  <a:cubicBezTo>
                    <a:pt x="341" y="355"/>
                    <a:pt x="321" y="356"/>
                    <a:pt x="299" y="356"/>
                  </a:cubicBezTo>
                  <a:cubicBezTo>
                    <a:pt x="277" y="356"/>
                    <a:pt x="252" y="353"/>
                    <a:pt x="230" y="347"/>
                  </a:cubicBezTo>
                  <a:cubicBezTo>
                    <a:pt x="208" y="341"/>
                    <a:pt x="187" y="332"/>
                    <a:pt x="166" y="320"/>
                  </a:cubicBezTo>
                  <a:cubicBezTo>
                    <a:pt x="145" y="309"/>
                    <a:pt x="123" y="294"/>
                    <a:pt x="103" y="277"/>
                  </a:cubicBezTo>
                  <a:cubicBezTo>
                    <a:pt x="83" y="260"/>
                    <a:pt x="57" y="239"/>
                    <a:pt x="40" y="222"/>
                  </a:cubicBezTo>
                  <a:cubicBezTo>
                    <a:pt x="23" y="205"/>
                    <a:pt x="5" y="183"/>
                    <a:pt x="0" y="177"/>
                  </a:cubicBezTo>
                  <a:close/>
                </a:path>
              </a:pathLst>
            </a:custGeom>
            <a:noFill/>
            <a:ln w="38100" cmpd="sng">
              <a:solidFill>
                <a:srgbClr val="92D050">
                  <a:alpha val="39999"/>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7413" name="Oval 16"/>
          <p:cNvSpPr>
            <a:spLocks noChangeAspect="1" noChangeArrowheads="1"/>
          </p:cNvSpPr>
          <p:nvPr/>
        </p:nvSpPr>
        <p:spPr bwMode="auto">
          <a:xfrm>
            <a:off x="4921524" y="365125"/>
            <a:ext cx="2932112" cy="2924175"/>
          </a:xfrm>
          <a:prstGeom prst="ellipse">
            <a:avLst/>
          </a:prstGeom>
          <a:noFill/>
          <a:ln w="38100">
            <a:solidFill>
              <a:srgbClr val="A1C5E9">
                <a:alpha val="39999"/>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endParaRPr lang="de-DE" altLang="de-DE" sz="1800">
              <a:latin typeface="Trebuchet MS" pitchFamily="34" charset="0"/>
            </a:endParaRPr>
          </a:p>
        </p:txBody>
      </p:sp>
      <p:cxnSp>
        <p:nvCxnSpPr>
          <p:cNvPr id="17414" name="Gerade Verbindung mit Pfeil 15"/>
          <p:cNvCxnSpPr>
            <a:cxnSpLocks noChangeShapeType="1"/>
          </p:cNvCxnSpPr>
          <p:nvPr/>
        </p:nvCxnSpPr>
        <p:spPr bwMode="auto">
          <a:xfrm>
            <a:off x="7352034" y="3909141"/>
            <a:ext cx="0" cy="1997075"/>
          </a:xfrm>
          <a:prstGeom prst="straightConnector1">
            <a:avLst/>
          </a:prstGeom>
          <a:noFill/>
          <a:ln w="38100" algn="ctr">
            <a:solidFill>
              <a:srgbClr val="C00000">
                <a:alpha val="39999"/>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16" name="Rechteck 3"/>
          <p:cNvSpPr>
            <a:spLocks noChangeArrowheads="1"/>
          </p:cNvSpPr>
          <p:nvPr/>
        </p:nvSpPr>
        <p:spPr bwMode="auto">
          <a:xfrm>
            <a:off x="656485" y="3909141"/>
            <a:ext cx="3535362" cy="176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lnSpc>
                <a:spcPts val="2000"/>
              </a:lnSpc>
              <a:spcBef>
                <a:spcPct val="0"/>
              </a:spcBef>
              <a:buFontTx/>
              <a:buNone/>
            </a:pPr>
            <a:r>
              <a:rPr lang="de-DE" altLang="de-DE" sz="1400" i="1" dirty="0">
                <a:solidFill>
                  <a:srgbClr val="19194D"/>
                </a:solidFill>
                <a:latin typeface="Trebuchet MS" pitchFamily="34" charset="0"/>
              </a:rPr>
              <a:t>„Wir müssen im menschlichen Organismus drei Gestaltungsprinzipien suchen: Die Sphäre mit der Wirkung nach innen, den Radius, dazwischen die Schleife, die </a:t>
            </a:r>
            <a:r>
              <a:rPr lang="de-DE" altLang="de-DE" sz="1400" i="1" dirty="0" smtClean="0">
                <a:solidFill>
                  <a:srgbClr val="19194D"/>
                </a:solidFill>
                <a:latin typeface="Trebuchet MS" pitchFamily="34" charset="0"/>
              </a:rPr>
              <a:t>Lemniskate</a:t>
            </a:r>
            <a:r>
              <a:rPr lang="de-DE" altLang="de-DE" sz="1400" i="1" dirty="0">
                <a:solidFill>
                  <a:srgbClr val="19194D"/>
                </a:solidFill>
                <a:latin typeface="Trebuchet MS" pitchFamily="34" charset="0"/>
              </a:rPr>
              <a:t>.“</a:t>
            </a:r>
          </a:p>
          <a:p>
            <a:pPr algn="r" eaLnBrk="1" hangingPunct="1">
              <a:lnSpc>
                <a:spcPts val="2000"/>
              </a:lnSpc>
              <a:spcBef>
                <a:spcPct val="0"/>
              </a:spcBef>
              <a:buFontTx/>
              <a:buNone/>
            </a:pPr>
            <a:r>
              <a:rPr lang="de-DE" altLang="de-DE" sz="1400" dirty="0">
                <a:solidFill>
                  <a:srgbClr val="19194D"/>
                </a:solidFill>
                <a:latin typeface="Trebuchet MS" pitchFamily="34" charset="0"/>
              </a:rPr>
              <a:t>Rudolf Steiner</a:t>
            </a:r>
          </a:p>
          <a:p>
            <a:pPr algn="r" eaLnBrk="1" hangingPunct="1">
              <a:spcBef>
                <a:spcPct val="0"/>
              </a:spcBef>
              <a:buFontTx/>
              <a:buNone/>
            </a:pPr>
            <a:r>
              <a:rPr lang="de-DE" altLang="de-DE" sz="1000" dirty="0">
                <a:solidFill>
                  <a:srgbClr val="19194D"/>
                </a:solidFill>
                <a:latin typeface="Trebuchet MS" pitchFamily="34" charset="0"/>
              </a:rPr>
              <a:t>(GA 232, 12.1.1921)</a:t>
            </a:r>
          </a:p>
        </p:txBody>
      </p:sp>
      <p:sp>
        <p:nvSpPr>
          <p:cNvPr id="17417" name="Textfeld 11"/>
          <p:cNvSpPr txBox="1">
            <a:spLocks noChangeArrowheads="1"/>
          </p:cNvSpPr>
          <p:nvPr/>
        </p:nvSpPr>
        <p:spPr bwMode="auto">
          <a:xfrm>
            <a:off x="7231336" y="920750"/>
            <a:ext cx="762000" cy="307975"/>
          </a:xfrm>
          <a:prstGeom prst="rect">
            <a:avLst/>
          </a:prstGeom>
          <a:solidFill>
            <a:srgbClr val="E6E6E6"/>
          </a:solidFill>
          <a:ln>
            <a:noFill/>
          </a:ln>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400" b="1" dirty="0">
                <a:solidFill>
                  <a:srgbClr val="C00000"/>
                </a:solidFill>
                <a:latin typeface="Trebuchet MS" pitchFamily="34" charset="0"/>
              </a:rPr>
              <a:t>Sphäre</a:t>
            </a:r>
          </a:p>
        </p:txBody>
      </p:sp>
      <p:sp>
        <p:nvSpPr>
          <p:cNvPr id="17418" name="Textfeld 13"/>
          <p:cNvSpPr txBox="1">
            <a:spLocks noChangeArrowheads="1"/>
          </p:cNvSpPr>
          <p:nvPr/>
        </p:nvSpPr>
        <p:spPr bwMode="auto">
          <a:xfrm>
            <a:off x="8204474" y="2490788"/>
            <a:ext cx="849312" cy="307975"/>
          </a:xfrm>
          <a:prstGeom prst="rect">
            <a:avLst/>
          </a:prstGeom>
          <a:solidFill>
            <a:srgbClr val="E6E6E6"/>
          </a:solidFill>
          <a:ln>
            <a:noFill/>
          </a:ln>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400" b="1" dirty="0">
                <a:solidFill>
                  <a:srgbClr val="C00000"/>
                </a:solidFill>
                <a:latin typeface="Trebuchet MS" pitchFamily="34" charset="0"/>
              </a:rPr>
              <a:t>Schleife</a:t>
            </a:r>
          </a:p>
        </p:txBody>
      </p:sp>
      <p:sp>
        <p:nvSpPr>
          <p:cNvPr id="17419" name="Textfeld 16"/>
          <p:cNvSpPr txBox="1">
            <a:spLocks noChangeArrowheads="1"/>
          </p:cNvSpPr>
          <p:nvPr/>
        </p:nvSpPr>
        <p:spPr bwMode="auto">
          <a:xfrm>
            <a:off x="6998021" y="4825128"/>
            <a:ext cx="730250" cy="307975"/>
          </a:xfrm>
          <a:prstGeom prst="rect">
            <a:avLst/>
          </a:prstGeom>
          <a:solidFill>
            <a:srgbClr val="E6E6E6"/>
          </a:solidFill>
          <a:ln>
            <a:noFill/>
          </a:ln>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1400" b="1" dirty="0">
                <a:solidFill>
                  <a:srgbClr val="C00000"/>
                </a:solidFill>
                <a:latin typeface="Trebuchet MS" pitchFamily="34" charset="0"/>
              </a:rPr>
              <a:t>Radius</a:t>
            </a:r>
          </a:p>
        </p:txBody>
      </p:sp>
    </p:spTree>
    <p:extLst>
      <p:ext uri="{BB962C8B-B14F-4D97-AF65-F5344CB8AC3E}">
        <p14:creationId xmlns:p14="http://schemas.microsoft.com/office/powerpoint/2010/main" val="1989519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16"/>
          <p:cNvSpPr>
            <a:spLocks noChangeArrowheads="1"/>
          </p:cNvSpPr>
          <p:nvPr/>
        </p:nvSpPr>
        <p:spPr bwMode="auto">
          <a:xfrm>
            <a:off x="1588" y="0"/>
            <a:ext cx="9906000" cy="6858000"/>
          </a:xfrm>
          <a:prstGeom prst="rect">
            <a:avLst/>
          </a:prstGeom>
          <a:solidFill>
            <a:srgbClr val="E6E6E6"/>
          </a:solidFill>
          <a:ln>
            <a:noFill/>
          </a:ln>
          <a:extLst/>
        </p:spPr>
        <p:txBody>
          <a:bodyPr/>
          <a:lstStyle/>
          <a:p>
            <a:pPr defTabSz="957263"/>
            <a:endParaRPr lang="de-DE" altLang="de-DE"/>
          </a:p>
        </p:txBody>
      </p:sp>
      <p:pic>
        <p:nvPicPr>
          <p:cNvPr id="18435" name="Picture 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34534" y="1516880"/>
            <a:ext cx="2863850"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46" name="Group 14"/>
          <p:cNvGrpSpPr>
            <a:grpSpLocks/>
          </p:cNvGrpSpPr>
          <p:nvPr/>
        </p:nvGrpSpPr>
        <p:grpSpPr bwMode="auto">
          <a:xfrm>
            <a:off x="4499459" y="2231256"/>
            <a:ext cx="4660900" cy="1096962"/>
            <a:chOff x="1099" y="1920"/>
            <a:chExt cx="1010" cy="357"/>
          </a:xfrm>
        </p:grpSpPr>
        <p:sp>
          <p:nvSpPr>
            <p:cNvPr id="18449" name="Freeform 12"/>
            <p:cNvSpPr>
              <a:spLocks/>
            </p:cNvSpPr>
            <p:nvPr/>
          </p:nvSpPr>
          <p:spPr bwMode="auto">
            <a:xfrm>
              <a:off x="1604" y="1921"/>
              <a:ext cx="505" cy="356"/>
            </a:xfrm>
            <a:custGeom>
              <a:avLst/>
              <a:gdLst>
                <a:gd name="T0" fmla="*/ 0 w 505"/>
                <a:gd name="T1" fmla="*/ 177 h 356"/>
                <a:gd name="T2" fmla="*/ 48 w 505"/>
                <a:gd name="T3" fmla="*/ 127 h 356"/>
                <a:gd name="T4" fmla="*/ 98 w 505"/>
                <a:gd name="T5" fmla="*/ 82 h 356"/>
                <a:gd name="T6" fmla="*/ 139 w 505"/>
                <a:gd name="T7" fmla="*/ 52 h 356"/>
                <a:gd name="T8" fmla="*/ 200 w 505"/>
                <a:gd name="T9" fmla="*/ 19 h 356"/>
                <a:gd name="T10" fmla="*/ 257 w 505"/>
                <a:gd name="T11" fmla="*/ 4 h 356"/>
                <a:gd name="T12" fmla="*/ 315 w 505"/>
                <a:gd name="T13" fmla="*/ 0 h 356"/>
                <a:gd name="T14" fmla="*/ 364 w 505"/>
                <a:gd name="T15" fmla="*/ 7 h 356"/>
                <a:gd name="T16" fmla="*/ 399 w 505"/>
                <a:gd name="T17" fmla="*/ 18 h 356"/>
                <a:gd name="T18" fmla="*/ 442 w 505"/>
                <a:gd name="T19" fmla="*/ 46 h 356"/>
                <a:gd name="T20" fmla="*/ 473 w 505"/>
                <a:gd name="T21" fmla="*/ 80 h 356"/>
                <a:gd name="T22" fmla="*/ 494 w 505"/>
                <a:gd name="T23" fmla="*/ 119 h 356"/>
                <a:gd name="T24" fmla="*/ 503 w 505"/>
                <a:gd name="T25" fmla="*/ 160 h 356"/>
                <a:gd name="T26" fmla="*/ 503 w 505"/>
                <a:gd name="T27" fmla="*/ 205 h 356"/>
                <a:gd name="T28" fmla="*/ 488 w 505"/>
                <a:gd name="T29" fmla="*/ 250 h 356"/>
                <a:gd name="T30" fmla="*/ 463 w 505"/>
                <a:gd name="T31" fmla="*/ 290 h 356"/>
                <a:gd name="T32" fmla="*/ 422 w 505"/>
                <a:gd name="T33" fmla="*/ 326 h 356"/>
                <a:gd name="T34" fmla="*/ 361 w 505"/>
                <a:gd name="T35" fmla="*/ 350 h 356"/>
                <a:gd name="T36" fmla="*/ 299 w 505"/>
                <a:gd name="T37" fmla="*/ 356 h 356"/>
                <a:gd name="T38" fmla="*/ 230 w 505"/>
                <a:gd name="T39" fmla="*/ 347 h 356"/>
                <a:gd name="T40" fmla="*/ 166 w 505"/>
                <a:gd name="T41" fmla="*/ 320 h 356"/>
                <a:gd name="T42" fmla="*/ 103 w 505"/>
                <a:gd name="T43" fmla="*/ 277 h 356"/>
                <a:gd name="T44" fmla="*/ 40 w 505"/>
                <a:gd name="T45" fmla="*/ 222 h 356"/>
                <a:gd name="T46" fmla="*/ 0 w 505"/>
                <a:gd name="T47" fmla="*/ 177 h 3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356">
                  <a:moveTo>
                    <a:pt x="0" y="177"/>
                  </a:moveTo>
                  <a:cubicBezTo>
                    <a:pt x="0" y="177"/>
                    <a:pt x="48" y="127"/>
                    <a:pt x="48" y="127"/>
                  </a:cubicBezTo>
                  <a:cubicBezTo>
                    <a:pt x="65" y="112"/>
                    <a:pt x="83" y="94"/>
                    <a:pt x="98" y="82"/>
                  </a:cubicBezTo>
                  <a:cubicBezTo>
                    <a:pt x="113" y="70"/>
                    <a:pt x="125" y="61"/>
                    <a:pt x="139" y="52"/>
                  </a:cubicBezTo>
                  <a:cubicBezTo>
                    <a:pt x="153" y="43"/>
                    <a:pt x="179" y="27"/>
                    <a:pt x="200" y="19"/>
                  </a:cubicBezTo>
                  <a:cubicBezTo>
                    <a:pt x="221" y="11"/>
                    <a:pt x="235" y="8"/>
                    <a:pt x="257" y="4"/>
                  </a:cubicBezTo>
                  <a:cubicBezTo>
                    <a:pt x="279" y="0"/>
                    <a:pt x="302" y="0"/>
                    <a:pt x="315" y="0"/>
                  </a:cubicBezTo>
                  <a:cubicBezTo>
                    <a:pt x="328" y="0"/>
                    <a:pt x="350" y="4"/>
                    <a:pt x="364" y="7"/>
                  </a:cubicBezTo>
                  <a:cubicBezTo>
                    <a:pt x="378" y="10"/>
                    <a:pt x="386" y="12"/>
                    <a:pt x="399" y="18"/>
                  </a:cubicBezTo>
                  <a:cubicBezTo>
                    <a:pt x="415" y="25"/>
                    <a:pt x="430" y="36"/>
                    <a:pt x="442" y="46"/>
                  </a:cubicBezTo>
                  <a:cubicBezTo>
                    <a:pt x="454" y="56"/>
                    <a:pt x="464" y="68"/>
                    <a:pt x="473" y="80"/>
                  </a:cubicBezTo>
                  <a:cubicBezTo>
                    <a:pt x="482" y="92"/>
                    <a:pt x="489" y="106"/>
                    <a:pt x="494" y="119"/>
                  </a:cubicBezTo>
                  <a:cubicBezTo>
                    <a:pt x="499" y="132"/>
                    <a:pt x="502" y="146"/>
                    <a:pt x="503" y="160"/>
                  </a:cubicBezTo>
                  <a:cubicBezTo>
                    <a:pt x="504" y="174"/>
                    <a:pt x="505" y="190"/>
                    <a:pt x="503" y="205"/>
                  </a:cubicBezTo>
                  <a:cubicBezTo>
                    <a:pt x="501" y="220"/>
                    <a:pt x="495" y="236"/>
                    <a:pt x="488" y="250"/>
                  </a:cubicBezTo>
                  <a:cubicBezTo>
                    <a:pt x="481" y="264"/>
                    <a:pt x="474" y="277"/>
                    <a:pt x="463" y="290"/>
                  </a:cubicBezTo>
                  <a:cubicBezTo>
                    <a:pt x="452" y="302"/>
                    <a:pt x="439" y="316"/>
                    <a:pt x="422" y="326"/>
                  </a:cubicBezTo>
                  <a:cubicBezTo>
                    <a:pt x="405" y="336"/>
                    <a:pt x="381" y="345"/>
                    <a:pt x="361" y="350"/>
                  </a:cubicBezTo>
                  <a:cubicBezTo>
                    <a:pt x="341" y="355"/>
                    <a:pt x="321" y="356"/>
                    <a:pt x="299" y="356"/>
                  </a:cubicBezTo>
                  <a:cubicBezTo>
                    <a:pt x="277" y="356"/>
                    <a:pt x="252" y="353"/>
                    <a:pt x="230" y="347"/>
                  </a:cubicBezTo>
                  <a:cubicBezTo>
                    <a:pt x="208" y="341"/>
                    <a:pt x="187" y="332"/>
                    <a:pt x="166" y="320"/>
                  </a:cubicBezTo>
                  <a:cubicBezTo>
                    <a:pt x="145" y="309"/>
                    <a:pt x="123" y="294"/>
                    <a:pt x="103" y="277"/>
                  </a:cubicBezTo>
                  <a:cubicBezTo>
                    <a:pt x="83" y="260"/>
                    <a:pt x="57" y="239"/>
                    <a:pt x="40" y="222"/>
                  </a:cubicBezTo>
                  <a:cubicBezTo>
                    <a:pt x="23" y="205"/>
                    <a:pt x="5" y="183"/>
                    <a:pt x="0" y="177"/>
                  </a:cubicBezTo>
                  <a:close/>
                </a:path>
              </a:pathLst>
            </a:custGeom>
            <a:noFill/>
            <a:ln w="76200" cmpd="sng">
              <a:solidFill>
                <a:srgbClr val="92D050">
                  <a:alpha val="39999"/>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450" name="Freeform 13"/>
            <p:cNvSpPr>
              <a:spLocks/>
            </p:cNvSpPr>
            <p:nvPr/>
          </p:nvSpPr>
          <p:spPr bwMode="auto">
            <a:xfrm flipH="1" flipV="1">
              <a:off x="1099" y="1920"/>
              <a:ext cx="505" cy="356"/>
            </a:xfrm>
            <a:custGeom>
              <a:avLst/>
              <a:gdLst>
                <a:gd name="T0" fmla="*/ 0 w 505"/>
                <a:gd name="T1" fmla="*/ 177 h 356"/>
                <a:gd name="T2" fmla="*/ 48 w 505"/>
                <a:gd name="T3" fmla="*/ 127 h 356"/>
                <a:gd name="T4" fmla="*/ 98 w 505"/>
                <a:gd name="T5" fmla="*/ 82 h 356"/>
                <a:gd name="T6" fmla="*/ 139 w 505"/>
                <a:gd name="T7" fmla="*/ 52 h 356"/>
                <a:gd name="T8" fmla="*/ 200 w 505"/>
                <a:gd name="T9" fmla="*/ 19 h 356"/>
                <a:gd name="T10" fmla="*/ 257 w 505"/>
                <a:gd name="T11" fmla="*/ 4 h 356"/>
                <a:gd name="T12" fmla="*/ 315 w 505"/>
                <a:gd name="T13" fmla="*/ 0 h 356"/>
                <a:gd name="T14" fmla="*/ 364 w 505"/>
                <a:gd name="T15" fmla="*/ 7 h 356"/>
                <a:gd name="T16" fmla="*/ 399 w 505"/>
                <a:gd name="T17" fmla="*/ 18 h 356"/>
                <a:gd name="T18" fmla="*/ 442 w 505"/>
                <a:gd name="T19" fmla="*/ 46 h 356"/>
                <a:gd name="T20" fmla="*/ 473 w 505"/>
                <a:gd name="T21" fmla="*/ 80 h 356"/>
                <a:gd name="T22" fmla="*/ 494 w 505"/>
                <a:gd name="T23" fmla="*/ 119 h 356"/>
                <a:gd name="T24" fmla="*/ 503 w 505"/>
                <a:gd name="T25" fmla="*/ 160 h 356"/>
                <a:gd name="T26" fmla="*/ 503 w 505"/>
                <a:gd name="T27" fmla="*/ 205 h 356"/>
                <a:gd name="T28" fmla="*/ 488 w 505"/>
                <a:gd name="T29" fmla="*/ 250 h 356"/>
                <a:gd name="T30" fmla="*/ 463 w 505"/>
                <a:gd name="T31" fmla="*/ 290 h 356"/>
                <a:gd name="T32" fmla="*/ 422 w 505"/>
                <a:gd name="T33" fmla="*/ 326 h 356"/>
                <a:gd name="T34" fmla="*/ 361 w 505"/>
                <a:gd name="T35" fmla="*/ 350 h 356"/>
                <a:gd name="T36" fmla="*/ 299 w 505"/>
                <a:gd name="T37" fmla="*/ 356 h 356"/>
                <a:gd name="T38" fmla="*/ 230 w 505"/>
                <a:gd name="T39" fmla="*/ 347 h 356"/>
                <a:gd name="T40" fmla="*/ 166 w 505"/>
                <a:gd name="T41" fmla="*/ 320 h 356"/>
                <a:gd name="T42" fmla="*/ 103 w 505"/>
                <a:gd name="T43" fmla="*/ 277 h 356"/>
                <a:gd name="T44" fmla="*/ 40 w 505"/>
                <a:gd name="T45" fmla="*/ 222 h 356"/>
                <a:gd name="T46" fmla="*/ 0 w 505"/>
                <a:gd name="T47" fmla="*/ 177 h 3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356">
                  <a:moveTo>
                    <a:pt x="0" y="177"/>
                  </a:moveTo>
                  <a:cubicBezTo>
                    <a:pt x="0" y="177"/>
                    <a:pt x="48" y="127"/>
                    <a:pt x="48" y="127"/>
                  </a:cubicBezTo>
                  <a:cubicBezTo>
                    <a:pt x="65" y="112"/>
                    <a:pt x="83" y="94"/>
                    <a:pt x="98" y="82"/>
                  </a:cubicBezTo>
                  <a:cubicBezTo>
                    <a:pt x="113" y="70"/>
                    <a:pt x="125" y="61"/>
                    <a:pt x="139" y="52"/>
                  </a:cubicBezTo>
                  <a:cubicBezTo>
                    <a:pt x="153" y="43"/>
                    <a:pt x="179" y="27"/>
                    <a:pt x="200" y="19"/>
                  </a:cubicBezTo>
                  <a:cubicBezTo>
                    <a:pt x="221" y="11"/>
                    <a:pt x="235" y="8"/>
                    <a:pt x="257" y="4"/>
                  </a:cubicBezTo>
                  <a:cubicBezTo>
                    <a:pt x="279" y="0"/>
                    <a:pt x="302" y="0"/>
                    <a:pt x="315" y="0"/>
                  </a:cubicBezTo>
                  <a:cubicBezTo>
                    <a:pt x="328" y="0"/>
                    <a:pt x="350" y="4"/>
                    <a:pt x="364" y="7"/>
                  </a:cubicBezTo>
                  <a:cubicBezTo>
                    <a:pt x="378" y="10"/>
                    <a:pt x="386" y="12"/>
                    <a:pt x="399" y="18"/>
                  </a:cubicBezTo>
                  <a:cubicBezTo>
                    <a:pt x="415" y="25"/>
                    <a:pt x="430" y="36"/>
                    <a:pt x="442" y="46"/>
                  </a:cubicBezTo>
                  <a:cubicBezTo>
                    <a:pt x="454" y="56"/>
                    <a:pt x="464" y="68"/>
                    <a:pt x="473" y="80"/>
                  </a:cubicBezTo>
                  <a:cubicBezTo>
                    <a:pt x="482" y="92"/>
                    <a:pt x="489" y="106"/>
                    <a:pt x="494" y="119"/>
                  </a:cubicBezTo>
                  <a:cubicBezTo>
                    <a:pt x="499" y="132"/>
                    <a:pt x="502" y="146"/>
                    <a:pt x="503" y="160"/>
                  </a:cubicBezTo>
                  <a:cubicBezTo>
                    <a:pt x="504" y="174"/>
                    <a:pt x="505" y="190"/>
                    <a:pt x="503" y="205"/>
                  </a:cubicBezTo>
                  <a:cubicBezTo>
                    <a:pt x="501" y="220"/>
                    <a:pt x="495" y="236"/>
                    <a:pt x="488" y="250"/>
                  </a:cubicBezTo>
                  <a:cubicBezTo>
                    <a:pt x="481" y="264"/>
                    <a:pt x="474" y="277"/>
                    <a:pt x="463" y="290"/>
                  </a:cubicBezTo>
                  <a:cubicBezTo>
                    <a:pt x="452" y="302"/>
                    <a:pt x="439" y="316"/>
                    <a:pt x="422" y="326"/>
                  </a:cubicBezTo>
                  <a:cubicBezTo>
                    <a:pt x="405" y="336"/>
                    <a:pt x="381" y="345"/>
                    <a:pt x="361" y="350"/>
                  </a:cubicBezTo>
                  <a:cubicBezTo>
                    <a:pt x="341" y="355"/>
                    <a:pt x="321" y="356"/>
                    <a:pt x="299" y="356"/>
                  </a:cubicBezTo>
                  <a:cubicBezTo>
                    <a:pt x="277" y="356"/>
                    <a:pt x="252" y="353"/>
                    <a:pt x="230" y="347"/>
                  </a:cubicBezTo>
                  <a:cubicBezTo>
                    <a:pt x="208" y="341"/>
                    <a:pt x="187" y="332"/>
                    <a:pt x="166" y="320"/>
                  </a:cubicBezTo>
                  <a:cubicBezTo>
                    <a:pt x="145" y="309"/>
                    <a:pt x="123" y="294"/>
                    <a:pt x="103" y="277"/>
                  </a:cubicBezTo>
                  <a:cubicBezTo>
                    <a:pt x="83" y="260"/>
                    <a:pt x="57" y="239"/>
                    <a:pt x="40" y="222"/>
                  </a:cubicBezTo>
                  <a:cubicBezTo>
                    <a:pt x="23" y="205"/>
                    <a:pt x="5" y="183"/>
                    <a:pt x="0" y="177"/>
                  </a:cubicBezTo>
                  <a:close/>
                </a:path>
              </a:pathLst>
            </a:custGeom>
            <a:noFill/>
            <a:ln w="76200" cmpd="sng">
              <a:solidFill>
                <a:srgbClr val="92D050">
                  <a:alpha val="39999"/>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8447" name="Oval 16"/>
          <p:cNvSpPr>
            <a:spLocks noChangeAspect="1" noChangeArrowheads="1"/>
          </p:cNvSpPr>
          <p:nvPr/>
        </p:nvSpPr>
        <p:spPr bwMode="auto">
          <a:xfrm>
            <a:off x="5275747" y="515168"/>
            <a:ext cx="2932112" cy="2924174"/>
          </a:xfrm>
          <a:prstGeom prst="ellipse">
            <a:avLst/>
          </a:prstGeom>
          <a:noFill/>
          <a:ln w="76200">
            <a:solidFill>
              <a:srgbClr val="A1C5E9">
                <a:alpha val="39999"/>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endParaRPr lang="de-DE" altLang="de-DE" sz="1800">
              <a:latin typeface="Trebuchet MS" pitchFamily="34" charset="0"/>
            </a:endParaRPr>
          </a:p>
        </p:txBody>
      </p:sp>
      <p:cxnSp>
        <p:nvCxnSpPr>
          <p:cNvPr id="18448" name="Gerade Verbindung mit Pfeil 15"/>
          <p:cNvCxnSpPr>
            <a:cxnSpLocks noChangeShapeType="1"/>
          </p:cNvCxnSpPr>
          <p:nvPr/>
        </p:nvCxnSpPr>
        <p:spPr bwMode="auto">
          <a:xfrm>
            <a:off x="7942747" y="3933055"/>
            <a:ext cx="0" cy="1997075"/>
          </a:xfrm>
          <a:prstGeom prst="straightConnector1">
            <a:avLst/>
          </a:prstGeom>
          <a:noFill/>
          <a:ln w="76200" algn="ctr">
            <a:solidFill>
              <a:srgbClr val="C00000">
                <a:alpha val="39999"/>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echteck 1"/>
          <p:cNvSpPr>
            <a:spLocks noChangeArrowheads="1"/>
          </p:cNvSpPr>
          <p:nvPr/>
        </p:nvSpPr>
        <p:spPr bwMode="auto">
          <a:xfrm>
            <a:off x="667584" y="1371303"/>
            <a:ext cx="353536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lnSpc>
                <a:spcPts val="2000"/>
              </a:lnSpc>
              <a:spcBef>
                <a:spcPct val="0"/>
              </a:spcBef>
              <a:buNone/>
            </a:pPr>
            <a:r>
              <a:rPr lang="de-DE" altLang="de-DE" sz="1400" i="1" dirty="0">
                <a:solidFill>
                  <a:srgbClr val="19194D"/>
                </a:solidFill>
                <a:latin typeface="Trebuchet MS" pitchFamily="34" charset="0"/>
              </a:rPr>
              <a:t>„Das Haupt ist nicht umsonst mehr oder weniger kugelförmig; es ist ein Abbild des Kosmos, der ganzen Weltensphäre.“</a:t>
            </a:r>
          </a:p>
          <a:p>
            <a:pPr algn="r" eaLnBrk="1" hangingPunct="1">
              <a:spcBef>
                <a:spcPct val="0"/>
              </a:spcBef>
              <a:buFontTx/>
              <a:buNone/>
            </a:pPr>
            <a:endParaRPr lang="de-DE" altLang="de-DE" sz="1400" dirty="0" smtClean="0">
              <a:solidFill>
                <a:srgbClr val="19194D"/>
              </a:solidFill>
              <a:latin typeface="Trebuchet MS" pitchFamily="34" charset="0"/>
            </a:endParaRPr>
          </a:p>
          <a:p>
            <a:pPr algn="r" eaLnBrk="1" hangingPunct="1">
              <a:spcBef>
                <a:spcPct val="0"/>
              </a:spcBef>
              <a:buFontTx/>
              <a:buNone/>
            </a:pPr>
            <a:r>
              <a:rPr lang="de-DE" altLang="de-DE" sz="1400" dirty="0" smtClean="0">
                <a:solidFill>
                  <a:srgbClr val="19194D"/>
                </a:solidFill>
                <a:latin typeface="Trebuchet MS" pitchFamily="34" charset="0"/>
              </a:rPr>
              <a:t>Rudolf </a:t>
            </a:r>
            <a:r>
              <a:rPr lang="de-DE" altLang="de-DE" sz="1400" dirty="0">
                <a:solidFill>
                  <a:srgbClr val="19194D"/>
                </a:solidFill>
                <a:latin typeface="Trebuchet MS" pitchFamily="34" charset="0"/>
              </a:rPr>
              <a:t>Steiner</a:t>
            </a:r>
            <a:r>
              <a:rPr lang="de-DE" altLang="de-DE" sz="1200" dirty="0">
                <a:solidFill>
                  <a:srgbClr val="19194D"/>
                </a:solidFill>
                <a:latin typeface="Trebuchet MS" pitchFamily="34" charset="0"/>
              </a:rPr>
              <a:t/>
            </a:r>
            <a:br>
              <a:rPr lang="de-DE" altLang="de-DE" sz="1200" dirty="0">
                <a:solidFill>
                  <a:srgbClr val="19194D"/>
                </a:solidFill>
                <a:latin typeface="Trebuchet MS" pitchFamily="34" charset="0"/>
              </a:rPr>
            </a:br>
            <a:r>
              <a:rPr lang="de-DE" altLang="de-DE" sz="1000" dirty="0">
                <a:solidFill>
                  <a:srgbClr val="19194D"/>
                </a:solidFill>
                <a:latin typeface="Trebuchet MS" pitchFamily="34" charset="0"/>
              </a:rPr>
              <a:t>(GA 174, 21.1.1917)</a:t>
            </a:r>
          </a:p>
        </p:txBody>
      </p:sp>
      <p:sp>
        <p:nvSpPr>
          <p:cNvPr id="20" name="Rechteck 3"/>
          <p:cNvSpPr>
            <a:spLocks noChangeArrowheads="1"/>
          </p:cNvSpPr>
          <p:nvPr/>
        </p:nvSpPr>
        <p:spPr bwMode="auto">
          <a:xfrm>
            <a:off x="667584" y="3557863"/>
            <a:ext cx="3535362" cy="14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lnSpc>
                <a:spcPts val="2000"/>
              </a:lnSpc>
              <a:spcBef>
                <a:spcPct val="0"/>
              </a:spcBef>
              <a:buNone/>
            </a:pPr>
            <a:r>
              <a:rPr lang="de-DE" altLang="de-DE" sz="1400" i="1" dirty="0">
                <a:solidFill>
                  <a:srgbClr val="19194D"/>
                </a:solidFill>
                <a:latin typeface="Trebuchet MS" pitchFamily="34" charset="0"/>
              </a:rPr>
              <a:t>„Die Kräfte, welche in den Gliedmaßen mit ihrer Fortsetzung nach innen spielen, sind im wesentlichen irdische.“ </a:t>
            </a:r>
            <a:endParaRPr lang="de-DE" altLang="de-DE" sz="1400" i="1" dirty="0" smtClean="0">
              <a:solidFill>
                <a:srgbClr val="19194D"/>
              </a:solidFill>
              <a:latin typeface="Trebuchet MS" pitchFamily="34" charset="0"/>
            </a:endParaRPr>
          </a:p>
          <a:p>
            <a:pPr eaLnBrk="1" hangingPunct="1">
              <a:lnSpc>
                <a:spcPts val="2000"/>
              </a:lnSpc>
              <a:spcBef>
                <a:spcPct val="0"/>
              </a:spcBef>
              <a:buNone/>
            </a:pPr>
            <a:endParaRPr lang="de-DE" altLang="de-DE" sz="1400" i="1" dirty="0">
              <a:solidFill>
                <a:srgbClr val="19194D"/>
              </a:solidFill>
              <a:latin typeface="Trebuchet MS" pitchFamily="34" charset="0"/>
            </a:endParaRPr>
          </a:p>
          <a:p>
            <a:pPr algn="r" eaLnBrk="1" hangingPunct="1">
              <a:spcBef>
                <a:spcPct val="0"/>
              </a:spcBef>
              <a:buFontTx/>
              <a:buNone/>
            </a:pPr>
            <a:r>
              <a:rPr lang="de-DE" altLang="de-DE" sz="1400" dirty="0">
                <a:solidFill>
                  <a:srgbClr val="19194D"/>
                </a:solidFill>
                <a:latin typeface="Trebuchet MS" pitchFamily="34" charset="0"/>
              </a:rPr>
              <a:t>Rudolf Steiner</a:t>
            </a:r>
          </a:p>
          <a:p>
            <a:pPr algn="r" eaLnBrk="1" hangingPunct="1">
              <a:spcBef>
                <a:spcPct val="0"/>
              </a:spcBef>
              <a:buFontTx/>
              <a:buNone/>
            </a:pPr>
            <a:r>
              <a:rPr lang="de-DE" altLang="de-DE" sz="1000" dirty="0">
                <a:solidFill>
                  <a:srgbClr val="19194D"/>
                </a:solidFill>
                <a:latin typeface="Trebuchet MS" pitchFamily="34" charset="0"/>
              </a:rPr>
              <a:t>(GA 202, 26.11.1920)</a:t>
            </a:r>
          </a:p>
        </p:txBody>
      </p:sp>
    </p:spTree>
    <p:extLst>
      <p:ext uri="{BB962C8B-B14F-4D97-AF65-F5344CB8AC3E}">
        <p14:creationId xmlns:p14="http://schemas.microsoft.com/office/powerpoint/2010/main" val="2486680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Rechteck 11"/>
          <p:cNvSpPr>
            <a:spLocks noChangeArrowheads="1"/>
          </p:cNvSpPr>
          <p:nvPr/>
        </p:nvSpPr>
        <p:spPr bwMode="auto">
          <a:xfrm>
            <a:off x="0" y="0"/>
            <a:ext cx="9906000" cy="6858000"/>
          </a:xfrm>
          <a:prstGeom prst="rect">
            <a:avLst/>
          </a:prstGeom>
          <a:solidFill>
            <a:srgbClr val="E6E6E6"/>
          </a:solidFill>
          <a:ln>
            <a:noFill/>
          </a:ln>
          <a:extLst/>
        </p:spPr>
        <p:txBody>
          <a:bodyPr/>
          <a:lstStyle/>
          <a:p>
            <a:pPr defTabSz="957263"/>
            <a:endParaRPr lang="de-DE" altLang="de-DE" dirty="0"/>
          </a:p>
        </p:txBody>
      </p:sp>
      <p:grpSp>
        <p:nvGrpSpPr>
          <p:cNvPr id="235" name="Group 14"/>
          <p:cNvGrpSpPr>
            <a:grpSpLocks/>
          </p:cNvGrpSpPr>
          <p:nvPr/>
        </p:nvGrpSpPr>
        <p:grpSpPr bwMode="auto">
          <a:xfrm>
            <a:off x="4680236" y="2148701"/>
            <a:ext cx="3752491" cy="1059853"/>
            <a:chOff x="1099" y="1920"/>
            <a:chExt cx="1010" cy="357"/>
          </a:xfrm>
          <a:effectLst/>
        </p:grpSpPr>
        <p:sp>
          <p:nvSpPr>
            <p:cNvPr id="236" name="Freeform 12"/>
            <p:cNvSpPr>
              <a:spLocks/>
            </p:cNvSpPr>
            <p:nvPr/>
          </p:nvSpPr>
          <p:spPr bwMode="auto">
            <a:xfrm>
              <a:off x="1604" y="1921"/>
              <a:ext cx="505" cy="356"/>
            </a:xfrm>
            <a:custGeom>
              <a:avLst/>
              <a:gdLst>
                <a:gd name="T0" fmla="*/ 0 w 505"/>
                <a:gd name="T1" fmla="*/ 177 h 356"/>
                <a:gd name="T2" fmla="*/ 48 w 505"/>
                <a:gd name="T3" fmla="*/ 127 h 356"/>
                <a:gd name="T4" fmla="*/ 98 w 505"/>
                <a:gd name="T5" fmla="*/ 82 h 356"/>
                <a:gd name="T6" fmla="*/ 139 w 505"/>
                <a:gd name="T7" fmla="*/ 52 h 356"/>
                <a:gd name="T8" fmla="*/ 200 w 505"/>
                <a:gd name="T9" fmla="*/ 19 h 356"/>
                <a:gd name="T10" fmla="*/ 257 w 505"/>
                <a:gd name="T11" fmla="*/ 4 h 356"/>
                <a:gd name="T12" fmla="*/ 315 w 505"/>
                <a:gd name="T13" fmla="*/ 0 h 356"/>
                <a:gd name="T14" fmla="*/ 364 w 505"/>
                <a:gd name="T15" fmla="*/ 7 h 356"/>
                <a:gd name="T16" fmla="*/ 399 w 505"/>
                <a:gd name="T17" fmla="*/ 18 h 356"/>
                <a:gd name="T18" fmla="*/ 442 w 505"/>
                <a:gd name="T19" fmla="*/ 46 h 356"/>
                <a:gd name="T20" fmla="*/ 473 w 505"/>
                <a:gd name="T21" fmla="*/ 80 h 356"/>
                <a:gd name="T22" fmla="*/ 494 w 505"/>
                <a:gd name="T23" fmla="*/ 119 h 356"/>
                <a:gd name="T24" fmla="*/ 503 w 505"/>
                <a:gd name="T25" fmla="*/ 160 h 356"/>
                <a:gd name="T26" fmla="*/ 503 w 505"/>
                <a:gd name="T27" fmla="*/ 205 h 356"/>
                <a:gd name="T28" fmla="*/ 488 w 505"/>
                <a:gd name="T29" fmla="*/ 250 h 356"/>
                <a:gd name="T30" fmla="*/ 463 w 505"/>
                <a:gd name="T31" fmla="*/ 290 h 356"/>
                <a:gd name="T32" fmla="*/ 422 w 505"/>
                <a:gd name="T33" fmla="*/ 326 h 356"/>
                <a:gd name="T34" fmla="*/ 361 w 505"/>
                <a:gd name="T35" fmla="*/ 350 h 356"/>
                <a:gd name="T36" fmla="*/ 299 w 505"/>
                <a:gd name="T37" fmla="*/ 356 h 356"/>
                <a:gd name="T38" fmla="*/ 230 w 505"/>
                <a:gd name="T39" fmla="*/ 347 h 356"/>
                <a:gd name="T40" fmla="*/ 166 w 505"/>
                <a:gd name="T41" fmla="*/ 320 h 356"/>
                <a:gd name="T42" fmla="*/ 103 w 505"/>
                <a:gd name="T43" fmla="*/ 277 h 356"/>
                <a:gd name="T44" fmla="*/ 40 w 505"/>
                <a:gd name="T45" fmla="*/ 222 h 356"/>
                <a:gd name="T46" fmla="*/ 0 w 505"/>
                <a:gd name="T47" fmla="*/ 177 h 3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356">
                  <a:moveTo>
                    <a:pt x="0" y="177"/>
                  </a:moveTo>
                  <a:cubicBezTo>
                    <a:pt x="0" y="177"/>
                    <a:pt x="48" y="127"/>
                    <a:pt x="48" y="127"/>
                  </a:cubicBezTo>
                  <a:cubicBezTo>
                    <a:pt x="65" y="112"/>
                    <a:pt x="83" y="94"/>
                    <a:pt x="98" y="82"/>
                  </a:cubicBezTo>
                  <a:cubicBezTo>
                    <a:pt x="113" y="70"/>
                    <a:pt x="125" y="61"/>
                    <a:pt x="139" y="52"/>
                  </a:cubicBezTo>
                  <a:cubicBezTo>
                    <a:pt x="153" y="43"/>
                    <a:pt x="179" y="27"/>
                    <a:pt x="200" y="19"/>
                  </a:cubicBezTo>
                  <a:cubicBezTo>
                    <a:pt x="221" y="11"/>
                    <a:pt x="235" y="8"/>
                    <a:pt x="257" y="4"/>
                  </a:cubicBezTo>
                  <a:cubicBezTo>
                    <a:pt x="279" y="0"/>
                    <a:pt x="302" y="0"/>
                    <a:pt x="315" y="0"/>
                  </a:cubicBezTo>
                  <a:cubicBezTo>
                    <a:pt x="328" y="0"/>
                    <a:pt x="350" y="4"/>
                    <a:pt x="364" y="7"/>
                  </a:cubicBezTo>
                  <a:cubicBezTo>
                    <a:pt x="378" y="10"/>
                    <a:pt x="386" y="12"/>
                    <a:pt x="399" y="18"/>
                  </a:cubicBezTo>
                  <a:cubicBezTo>
                    <a:pt x="415" y="25"/>
                    <a:pt x="430" y="36"/>
                    <a:pt x="442" y="46"/>
                  </a:cubicBezTo>
                  <a:cubicBezTo>
                    <a:pt x="454" y="56"/>
                    <a:pt x="464" y="68"/>
                    <a:pt x="473" y="80"/>
                  </a:cubicBezTo>
                  <a:cubicBezTo>
                    <a:pt x="482" y="92"/>
                    <a:pt x="489" y="106"/>
                    <a:pt x="494" y="119"/>
                  </a:cubicBezTo>
                  <a:cubicBezTo>
                    <a:pt x="499" y="132"/>
                    <a:pt x="502" y="146"/>
                    <a:pt x="503" y="160"/>
                  </a:cubicBezTo>
                  <a:cubicBezTo>
                    <a:pt x="504" y="174"/>
                    <a:pt x="505" y="190"/>
                    <a:pt x="503" y="205"/>
                  </a:cubicBezTo>
                  <a:cubicBezTo>
                    <a:pt x="501" y="220"/>
                    <a:pt x="495" y="236"/>
                    <a:pt x="488" y="250"/>
                  </a:cubicBezTo>
                  <a:cubicBezTo>
                    <a:pt x="481" y="264"/>
                    <a:pt x="474" y="277"/>
                    <a:pt x="463" y="290"/>
                  </a:cubicBezTo>
                  <a:cubicBezTo>
                    <a:pt x="452" y="302"/>
                    <a:pt x="439" y="316"/>
                    <a:pt x="422" y="326"/>
                  </a:cubicBezTo>
                  <a:cubicBezTo>
                    <a:pt x="405" y="336"/>
                    <a:pt x="381" y="345"/>
                    <a:pt x="361" y="350"/>
                  </a:cubicBezTo>
                  <a:cubicBezTo>
                    <a:pt x="341" y="355"/>
                    <a:pt x="321" y="356"/>
                    <a:pt x="299" y="356"/>
                  </a:cubicBezTo>
                  <a:cubicBezTo>
                    <a:pt x="277" y="356"/>
                    <a:pt x="252" y="353"/>
                    <a:pt x="230" y="347"/>
                  </a:cubicBezTo>
                  <a:cubicBezTo>
                    <a:pt x="208" y="341"/>
                    <a:pt x="187" y="332"/>
                    <a:pt x="166" y="320"/>
                  </a:cubicBezTo>
                  <a:cubicBezTo>
                    <a:pt x="145" y="309"/>
                    <a:pt x="123" y="294"/>
                    <a:pt x="103" y="277"/>
                  </a:cubicBezTo>
                  <a:cubicBezTo>
                    <a:pt x="83" y="260"/>
                    <a:pt x="57" y="239"/>
                    <a:pt x="40" y="222"/>
                  </a:cubicBezTo>
                  <a:cubicBezTo>
                    <a:pt x="23" y="205"/>
                    <a:pt x="5" y="183"/>
                    <a:pt x="0" y="177"/>
                  </a:cubicBezTo>
                  <a:close/>
                </a:path>
              </a:pathLst>
            </a:custGeom>
            <a:noFill/>
            <a:ln w="38100" cmpd="sng">
              <a:solidFill>
                <a:srgbClr val="92D050">
                  <a:alpha val="6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37" name="Freeform 13"/>
            <p:cNvSpPr>
              <a:spLocks/>
            </p:cNvSpPr>
            <p:nvPr/>
          </p:nvSpPr>
          <p:spPr bwMode="auto">
            <a:xfrm flipH="1" flipV="1">
              <a:off x="1099" y="1920"/>
              <a:ext cx="505" cy="356"/>
            </a:xfrm>
            <a:custGeom>
              <a:avLst/>
              <a:gdLst>
                <a:gd name="T0" fmla="*/ 0 w 505"/>
                <a:gd name="T1" fmla="*/ 177 h 356"/>
                <a:gd name="T2" fmla="*/ 48 w 505"/>
                <a:gd name="T3" fmla="*/ 127 h 356"/>
                <a:gd name="T4" fmla="*/ 98 w 505"/>
                <a:gd name="T5" fmla="*/ 82 h 356"/>
                <a:gd name="T6" fmla="*/ 139 w 505"/>
                <a:gd name="T7" fmla="*/ 52 h 356"/>
                <a:gd name="T8" fmla="*/ 200 w 505"/>
                <a:gd name="T9" fmla="*/ 19 h 356"/>
                <a:gd name="T10" fmla="*/ 257 w 505"/>
                <a:gd name="T11" fmla="*/ 4 h 356"/>
                <a:gd name="T12" fmla="*/ 315 w 505"/>
                <a:gd name="T13" fmla="*/ 0 h 356"/>
                <a:gd name="T14" fmla="*/ 364 w 505"/>
                <a:gd name="T15" fmla="*/ 7 h 356"/>
                <a:gd name="T16" fmla="*/ 399 w 505"/>
                <a:gd name="T17" fmla="*/ 18 h 356"/>
                <a:gd name="T18" fmla="*/ 442 w 505"/>
                <a:gd name="T19" fmla="*/ 46 h 356"/>
                <a:gd name="T20" fmla="*/ 473 w 505"/>
                <a:gd name="T21" fmla="*/ 80 h 356"/>
                <a:gd name="T22" fmla="*/ 494 w 505"/>
                <a:gd name="T23" fmla="*/ 119 h 356"/>
                <a:gd name="T24" fmla="*/ 503 w 505"/>
                <a:gd name="T25" fmla="*/ 160 h 356"/>
                <a:gd name="T26" fmla="*/ 503 w 505"/>
                <a:gd name="T27" fmla="*/ 205 h 356"/>
                <a:gd name="T28" fmla="*/ 488 w 505"/>
                <a:gd name="T29" fmla="*/ 250 h 356"/>
                <a:gd name="T30" fmla="*/ 463 w 505"/>
                <a:gd name="T31" fmla="*/ 290 h 356"/>
                <a:gd name="T32" fmla="*/ 422 w 505"/>
                <a:gd name="T33" fmla="*/ 326 h 356"/>
                <a:gd name="T34" fmla="*/ 361 w 505"/>
                <a:gd name="T35" fmla="*/ 350 h 356"/>
                <a:gd name="T36" fmla="*/ 299 w 505"/>
                <a:gd name="T37" fmla="*/ 356 h 356"/>
                <a:gd name="T38" fmla="*/ 230 w 505"/>
                <a:gd name="T39" fmla="*/ 347 h 356"/>
                <a:gd name="T40" fmla="*/ 166 w 505"/>
                <a:gd name="T41" fmla="*/ 320 h 356"/>
                <a:gd name="T42" fmla="*/ 103 w 505"/>
                <a:gd name="T43" fmla="*/ 277 h 356"/>
                <a:gd name="T44" fmla="*/ 40 w 505"/>
                <a:gd name="T45" fmla="*/ 222 h 356"/>
                <a:gd name="T46" fmla="*/ 0 w 505"/>
                <a:gd name="T47" fmla="*/ 177 h 3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356">
                  <a:moveTo>
                    <a:pt x="0" y="177"/>
                  </a:moveTo>
                  <a:cubicBezTo>
                    <a:pt x="0" y="177"/>
                    <a:pt x="48" y="127"/>
                    <a:pt x="48" y="127"/>
                  </a:cubicBezTo>
                  <a:cubicBezTo>
                    <a:pt x="65" y="112"/>
                    <a:pt x="83" y="94"/>
                    <a:pt x="98" y="82"/>
                  </a:cubicBezTo>
                  <a:cubicBezTo>
                    <a:pt x="113" y="70"/>
                    <a:pt x="125" y="61"/>
                    <a:pt x="139" y="52"/>
                  </a:cubicBezTo>
                  <a:cubicBezTo>
                    <a:pt x="153" y="43"/>
                    <a:pt x="179" y="27"/>
                    <a:pt x="200" y="19"/>
                  </a:cubicBezTo>
                  <a:cubicBezTo>
                    <a:pt x="221" y="11"/>
                    <a:pt x="235" y="8"/>
                    <a:pt x="257" y="4"/>
                  </a:cubicBezTo>
                  <a:cubicBezTo>
                    <a:pt x="279" y="0"/>
                    <a:pt x="302" y="0"/>
                    <a:pt x="315" y="0"/>
                  </a:cubicBezTo>
                  <a:cubicBezTo>
                    <a:pt x="328" y="0"/>
                    <a:pt x="350" y="4"/>
                    <a:pt x="364" y="7"/>
                  </a:cubicBezTo>
                  <a:cubicBezTo>
                    <a:pt x="378" y="10"/>
                    <a:pt x="386" y="12"/>
                    <a:pt x="399" y="18"/>
                  </a:cubicBezTo>
                  <a:cubicBezTo>
                    <a:pt x="415" y="25"/>
                    <a:pt x="430" y="36"/>
                    <a:pt x="442" y="46"/>
                  </a:cubicBezTo>
                  <a:cubicBezTo>
                    <a:pt x="454" y="56"/>
                    <a:pt x="464" y="68"/>
                    <a:pt x="473" y="80"/>
                  </a:cubicBezTo>
                  <a:cubicBezTo>
                    <a:pt x="482" y="92"/>
                    <a:pt x="489" y="106"/>
                    <a:pt x="494" y="119"/>
                  </a:cubicBezTo>
                  <a:cubicBezTo>
                    <a:pt x="499" y="132"/>
                    <a:pt x="502" y="146"/>
                    <a:pt x="503" y="160"/>
                  </a:cubicBezTo>
                  <a:cubicBezTo>
                    <a:pt x="504" y="174"/>
                    <a:pt x="505" y="190"/>
                    <a:pt x="503" y="205"/>
                  </a:cubicBezTo>
                  <a:cubicBezTo>
                    <a:pt x="501" y="220"/>
                    <a:pt x="495" y="236"/>
                    <a:pt x="488" y="250"/>
                  </a:cubicBezTo>
                  <a:cubicBezTo>
                    <a:pt x="481" y="264"/>
                    <a:pt x="474" y="277"/>
                    <a:pt x="463" y="290"/>
                  </a:cubicBezTo>
                  <a:cubicBezTo>
                    <a:pt x="452" y="302"/>
                    <a:pt x="439" y="316"/>
                    <a:pt x="422" y="326"/>
                  </a:cubicBezTo>
                  <a:cubicBezTo>
                    <a:pt x="405" y="336"/>
                    <a:pt x="381" y="345"/>
                    <a:pt x="361" y="350"/>
                  </a:cubicBezTo>
                  <a:cubicBezTo>
                    <a:pt x="341" y="355"/>
                    <a:pt x="321" y="356"/>
                    <a:pt x="299" y="356"/>
                  </a:cubicBezTo>
                  <a:cubicBezTo>
                    <a:pt x="277" y="356"/>
                    <a:pt x="252" y="353"/>
                    <a:pt x="230" y="347"/>
                  </a:cubicBezTo>
                  <a:cubicBezTo>
                    <a:pt x="208" y="341"/>
                    <a:pt x="187" y="332"/>
                    <a:pt x="166" y="320"/>
                  </a:cubicBezTo>
                  <a:cubicBezTo>
                    <a:pt x="145" y="309"/>
                    <a:pt x="123" y="294"/>
                    <a:pt x="103" y="277"/>
                  </a:cubicBezTo>
                  <a:cubicBezTo>
                    <a:pt x="83" y="260"/>
                    <a:pt x="57" y="239"/>
                    <a:pt x="40" y="222"/>
                  </a:cubicBezTo>
                  <a:cubicBezTo>
                    <a:pt x="23" y="205"/>
                    <a:pt x="5" y="183"/>
                    <a:pt x="0" y="177"/>
                  </a:cubicBezTo>
                  <a:close/>
                </a:path>
              </a:pathLst>
            </a:custGeom>
            <a:noFill/>
            <a:ln w="38100" cmpd="sng">
              <a:solidFill>
                <a:srgbClr val="92D050">
                  <a:alpha val="6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2" name="Ellipse 1"/>
          <p:cNvSpPr/>
          <p:nvPr/>
        </p:nvSpPr>
        <p:spPr bwMode="auto">
          <a:xfrm>
            <a:off x="5961607" y="2386972"/>
            <a:ext cx="1187483" cy="606920"/>
          </a:xfrm>
          <a:prstGeom prst="ellipse">
            <a:avLst/>
          </a:prstGeom>
          <a:solidFill>
            <a:srgbClr val="E6E6E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de-DE" sz="1900" b="0" i="0" u="none" strike="noStrike" cap="none" normalizeH="0" baseline="0" smtClean="0">
              <a:ln>
                <a:noFill/>
              </a:ln>
              <a:solidFill>
                <a:schemeClr val="tx1"/>
              </a:solidFill>
              <a:effectLst/>
              <a:latin typeface="Arial" charset="0"/>
            </a:endParaRPr>
          </a:p>
        </p:txBody>
      </p:sp>
      <p:grpSp>
        <p:nvGrpSpPr>
          <p:cNvPr id="334" name="Gruppieren 333"/>
          <p:cNvGrpSpPr/>
          <p:nvPr/>
        </p:nvGrpSpPr>
        <p:grpSpPr>
          <a:xfrm>
            <a:off x="5236157" y="213012"/>
            <a:ext cx="2640649" cy="1364998"/>
            <a:chOff x="949580" y="586396"/>
            <a:chExt cx="2640649" cy="1364998"/>
          </a:xfrm>
          <a:effectLst/>
        </p:grpSpPr>
        <p:cxnSp>
          <p:nvCxnSpPr>
            <p:cNvPr id="224" name="Gerade Verbindung mit Pfeil 15"/>
            <p:cNvCxnSpPr>
              <a:cxnSpLocks noChangeShapeType="1"/>
            </p:cNvCxnSpPr>
            <p:nvPr/>
          </p:nvCxnSpPr>
          <p:spPr bwMode="auto">
            <a:xfrm>
              <a:off x="1269648" y="1014631"/>
              <a:ext cx="824435" cy="821953"/>
            </a:xfrm>
            <a:prstGeom prst="straightConnector1">
              <a:avLst/>
            </a:prstGeom>
            <a:noFill/>
            <a:ln w="38100">
              <a:solidFill>
                <a:srgbClr val="A1C5E9">
                  <a:alpha val="60000"/>
                </a:srgbClr>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 name="Gerade Verbindung mit Pfeil 224"/>
            <p:cNvCxnSpPr>
              <a:cxnSpLocks noChangeShapeType="1"/>
            </p:cNvCxnSpPr>
            <p:nvPr/>
          </p:nvCxnSpPr>
          <p:spPr bwMode="auto">
            <a:xfrm flipH="1">
              <a:off x="2518190" y="1014631"/>
              <a:ext cx="824774" cy="821953"/>
            </a:xfrm>
            <a:prstGeom prst="straightConnector1">
              <a:avLst/>
            </a:prstGeom>
            <a:noFill/>
            <a:ln w="38100">
              <a:solidFill>
                <a:srgbClr val="A1C5E9">
                  <a:alpha val="60000"/>
                </a:srgbClr>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6" name="Gerade Verbindung mit Pfeil 225"/>
            <p:cNvCxnSpPr>
              <a:cxnSpLocks noChangeShapeType="1"/>
            </p:cNvCxnSpPr>
            <p:nvPr/>
          </p:nvCxnSpPr>
          <p:spPr bwMode="auto">
            <a:xfrm flipH="1">
              <a:off x="2306137" y="586396"/>
              <a:ext cx="169" cy="1162590"/>
            </a:xfrm>
            <a:prstGeom prst="straightConnector1">
              <a:avLst/>
            </a:prstGeom>
            <a:noFill/>
            <a:ln w="38100">
              <a:solidFill>
                <a:srgbClr val="A1C5E9">
                  <a:alpha val="60000"/>
                </a:srgbClr>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 name="Gerade Verbindung mit Pfeil 228"/>
            <p:cNvCxnSpPr>
              <a:cxnSpLocks noChangeShapeType="1"/>
            </p:cNvCxnSpPr>
            <p:nvPr/>
          </p:nvCxnSpPr>
          <p:spPr bwMode="auto">
            <a:xfrm flipH="1">
              <a:off x="2539965" y="1504977"/>
              <a:ext cx="1050264" cy="446417"/>
            </a:xfrm>
            <a:prstGeom prst="straightConnector1">
              <a:avLst/>
            </a:prstGeom>
            <a:noFill/>
            <a:ln w="38100">
              <a:solidFill>
                <a:srgbClr val="A1C5E9">
                  <a:alpha val="60000"/>
                </a:srgbClr>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 name="Gerade Verbindung mit Pfeil 229"/>
            <p:cNvCxnSpPr>
              <a:cxnSpLocks noChangeShapeType="1"/>
            </p:cNvCxnSpPr>
            <p:nvPr/>
          </p:nvCxnSpPr>
          <p:spPr bwMode="auto">
            <a:xfrm flipH="1">
              <a:off x="2432649" y="720072"/>
              <a:ext cx="470142" cy="1045457"/>
            </a:xfrm>
            <a:prstGeom prst="straightConnector1">
              <a:avLst/>
            </a:prstGeom>
            <a:noFill/>
            <a:ln w="38100">
              <a:solidFill>
                <a:srgbClr val="A1C5E9">
                  <a:alpha val="60000"/>
                </a:srgbClr>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 name="Gerade Verbindung mit Pfeil 230"/>
            <p:cNvCxnSpPr>
              <a:cxnSpLocks noChangeShapeType="1"/>
            </p:cNvCxnSpPr>
            <p:nvPr/>
          </p:nvCxnSpPr>
          <p:spPr bwMode="auto">
            <a:xfrm>
              <a:off x="949580" y="1483014"/>
              <a:ext cx="1081224" cy="446417"/>
            </a:xfrm>
            <a:prstGeom prst="straightConnector1">
              <a:avLst/>
            </a:prstGeom>
            <a:noFill/>
            <a:ln w="38100">
              <a:solidFill>
                <a:srgbClr val="A1C5E9">
                  <a:alpha val="60000"/>
                </a:srgbClr>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2" name="Gerade Verbindung mit Pfeil 231"/>
            <p:cNvCxnSpPr>
              <a:cxnSpLocks noChangeShapeType="1"/>
            </p:cNvCxnSpPr>
            <p:nvPr/>
          </p:nvCxnSpPr>
          <p:spPr bwMode="auto">
            <a:xfrm>
              <a:off x="1715938" y="720072"/>
              <a:ext cx="470142" cy="1045457"/>
            </a:xfrm>
            <a:prstGeom prst="straightConnector1">
              <a:avLst/>
            </a:prstGeom>
            <a:noFill/>
            <a:ln w="38100">
              <a:solidFill>
                <a:srgbClr val="A1C5E9">
                  <a:alpha val="60000"/>
                </a:srgbClr>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24" name="Gruppieren 323"/>
          <p:cNvGrpSpPr/>
          <p:nvPr/>
        </p:nvGrpSpPr>
        <p:grpSpPr>
          <a:xfrm>
            <a:off x="5114483" y="3894362"/>
            <a:ext cx="2883996" cy="2573423"/>
            <a:chOff x="4694927" y="2952391"/>
            <a:chExt cx="2883996" cy="2573423"/>
          </a:xfrm>
          <a:effectLst/>
        </p:grpSpPr>
        <p:cxnSp>
          <p:nvCxnSpPr>
            <p:cNvPr id="325" name="Gerade Verbindung mit Pfeil 15"/>
            <p:cNvCxnSpPr>
              <a:cxnSpLocks noChangeShapeType="1"/>
            </p:cNvCxnSpPr>
            <p:nvPr/>
          </p:nvCxnSpPr>
          <p:spPr bwMode="auto">
            <a:xfrm flipH="1">
              <a:off x="5096832" y="3045974"/>
              <a:ext cx="824605" cy="1699171"/>
            </a:xfrm>
            <a:prstGeom prst="straightConnector1">
              <a:avLst/>
            </a:prstGeom>
            <a:noFill/>
            <a:ln w="38100" algn="ctr">
              <a:solidFill>
                <a:srgbClr val="C00000">
                  <a:alpha val="6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6" name="Gerade Verbindung mit Pfeil 15"/>
            <p:cNvCxnSpPr>
              <a:cxnSpLocks noChangeShapeType="1"/>
            </p:cNvCxnSpPr>
            <p:nvPr/>
          </p:nvCxnSpPr>
          <p:spPr bwMode="auto">
            <a:xfrm flipH="1">
              <a:off x="6133490" y="3138662"/>
              <a:ext cx="1" cy="2387152"/>
            </a:xfrm>
            <a:prstGeom prst="straightConnector1">
              <a:avLst/>
            </a:prstGeom>
            <a:noFill/>
            <a:ln w="38100" algn="ctr">
              <a:solidFill>
                <a:srgbClr val="C00000">
                  <a:alpha val="6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 name="Gerade Verbindung mit Pfeil 15"/>
            <p:cNvCxnSpPr>
              <a:cxnSpLocks noChangeShapeType="1"/>
            </p:cNvCxnSpPr>
            <p:nvPr/>
          </p:nvCxnSpPr>
          <p:spPr bwMode="auto">
            <a:xfrm>
              <a:off x="6345544" y="3045974"/>
              <a:ext cx="824604" cy="1699171"/>
            </a:xfrm>
            <a:prstGeom prst="straightConnector1">
              <a:avLst/>
            </a:prstGeom>
            <a:noFill/>
            <a:ln w="38100" algn="ctr">
              <a:solidFill>
                <a:srgbClr val="C00000">
                  <a:alpha val="6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 name="Gerade Verbindung mit Pfeil 15"/>
            <p:cNvCxnSpPr>
              <a:cxnSpLocks noChangeShapeType="1"/>
            </p:cNvCxnSpPr>
            <p:nvPr/>
          </p:nvCxnSpPr>
          <p:spPr bwMode="auto">
            <a:xfrm flipH="1">
              <a:off x="5509135" y="3122762"/>
              <a:ext cx="492904" cy="2162376"/>
            </a:xfrm>
            <a:prstGeom prst="straightConnector1">
              <a:avLst/>
            </a:prstGeom>
            <a:noFill/>
            <a:ln w="38100" algn="ctr">
              <a:solidFill>
                <a:srgbClr val="C00000">
                  <a:alpha val="6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9" name="Gerade Verbindung mit Pfeil 15"/>
            <p:cNvCxnSpPr>
              <a:cxnSpLocks noChangeShapeType="1"/>
            </p:cNvCxnSpPr>
            <p:nvPr/>
          </p:nvCxnSpPr>
          <p:spPr bwMode="auto">
            <a:xfrm>
              <a:off x="6236630" y="3122762"/>
              <a:ext cx="492904" cy="2162376"/>
            </a:xfrm>
            <a:prstGeom prst="straightConnector1">
              <a:avLst/>
            </a:prstGeom>
            <a:noFill/>
            <a:ln w="38100" algn="ctr">
              <a:solidFill>
                <a:srgbClr val="C00000">
                  <a:alpha val="6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0" name="Gerade Verbindung mit Pfeil 15"/>
            <p:cNvCxnSpPr>
              <a:cxnSpLocks noChangeShapeType="1"/>
            </p:cNvCxnSpPr>
            <p:nvPr/>
          </p:nvCxnSpPr>
          <p:spPr bwMode="auto">
            <a:xfrm flipH="1">
              <a:off x="4694927" y="2952391"/>
              <a:ext cx="1157063" cy="415371"/>
            </a:xfrm>
            <a:prstGeom prst="straightConnector1">
              <a:avLst/>
            </a:prstGeom>
            <a:noFill/>
            <a:ln w="38100" algn="ctr">
              <a:solidFill>
                <a:srgbClr val="C00000">
                  <a:alpha val="6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1" name="Gerade Verbindung mit Pfeil 15"/>
            <p:cNvCxnSpPr>
              <a:cxnSpLocks noChangeShapeType="1"/>
            </p:cNvCxnSpPr>
            <p:nvPr/>
          </p:nvCxnSpPr>
          <p:spPr bwMode="auto">
            <a:xfrm>
              <a:off x="6421859" y="2952391"/>
              <a:ext cx="1157064" cy="417994"/>
            </a:xfrm>
            <a:prstGeom prst="straightConnector1">
              <a:avLst/>
            </a:prstGeom>
            <a:noFill/>
            <a:ln w="38100" algn="ctr">
              <a:solidFill>
                <a:srgbClr val="C00000">
                  <a:alpha val="6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2" name="Gerade Verbindung mit Pfeil 15"/>
            <p:cNvCxnSpPr>
              <a:cxnSpLocks noChangeShapeType="1"/>
            </p:cNvCxnSpPr>
            <p:nvPr/>
          </p:nvCxnSpPr>
          <p:spPr bwMode="auto">
            <a:xfrm>
              <a:off x="6391552" y="2999966"/>
              <a:ext cx="1032916" cy="1088955"/>
            </a:xfrm>
            <a:prstGeom prst="straightConnector1">
              <a:avLst/>
            </a:prstGeom>
            <a:noFill/>
            <a:ln w="38100" algn="ctr">
              <a:solidFill>
                <a:srgbClr val="C00000">
                  <a:alpha val="6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3" name="Gerade Verbindung mit Pfeil 15"/>
            <p:cNvCxnSpPr>
              <a:cxnSpLocks noChangeShapeType="1"/>
            </p:cNvCxnSpPr>
            <p:nvPr/>
          </p:nvCxnSpPr>
          <p:spPr bwMode="auto">
            <a:xfrm flipH="1">
              <a:off x="4842078" y="2999966"/>
              <a:ext cx="1032916" cy="1088955"/>
            </a:xfrm>
            <a:prstGeom prst="straightConnector1">
              <a:avLst/>
            </a:prstGeom>
            <a:noFill/>
            <a:ln w="38100" algn="ctr">
              <a:solidFill>
                <a:srgbClr val="C00000">
                  <a:alpha val="6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312" name="Picture 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02683" y="1599908"/>
            <a:ext cx="2863850"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 name="Textfeld 17"/>
          <p:cNvSpPr txBox="1">
            <a:spLocks noChangeArrowheads="1"/>
          </p:cNvSpPr>
          <p:nvPr/>
        </p:nvSpPr>
        <p:spPr bwMode="auto">
          <a:xfrm>
            <a:off x="5824710" y="1570665"/>
            <a:ext cx="1463542" cy="523220"/>
          </a:xfrm>
          <a:prstGeom prst="rect">
            <a:avLst/>
          </a:prstGeom>
          <a:noFill/>
          <a:ln>
            <a:noFill/>
          </a:ln>
          <a:effectLs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1400" b="1" dirty="0">
                <a:solidFill>
                  <a:srgbClr val="C00000"/>
                </a:solidFill>
                <a:latin typeface="Trebuchet MS" pitchFamily="34" charset="0"/>
              </a:rPr>
              <a:t>Verstehen</a:t>
            </a:r>
          </a:p>
          <a:p>
            <a:pPr algn="ctr" eaLnBrk="1" hangingPunct="1">
              <a:spcBef>
                <a:spcPct val="0"/>
              </a:spcBef>
              <a:buFontTx/>
              <a:buNone/>
            </a:pPr>
            <a:r>
              <a:rPr lang="de-DE" altLang="de-DE" sz="1400" dirty="0" smtClean="0">
                <a:latin typeface="Trebuchet MS" pitchFamily="34" charset="0"/>
              </a:rPr>
              <a:t>(Vergangenheit)</a:t>
            </a:r>
            <a:endParaRPr lang="de-DE" altLang="de-DE" sz="1400" dirty="0">
              <a:latin typeface="Trebuchet MS" pitchFamily="34" charset="0"/>
            </a:endParaRPr>
          </a:p>
        </p:txBody>
      </p:sp>
      <p:sp>
        <p:nvSpPr>
          <p:cNvPr id="125" name="Textfeld 18"/>
          <p:cNvSpPr txBox="1">
            <a:spLocks noChangeArrowheads="1"/>
          </p:cNvSpPr>
          <p:nvPr/>
        </p:nvSpPr>
        <p:spPr bwMode="auto">
          <a:xfrm>
            <a:off x="5961607" y="2418502"/>
            <a:ext cx="1189749" cy="523220"/>
          </a:xfrm>
          <a:prstGeom prst="rect">
            <a:avLst/>
          </a:prstGeom>
          <a:noFill/>
          <a:ln>
            <a:noFill/>
          </a:ln>
          <a:effectLs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1400" b="1" dirty="0">
                <a:solidFill>
                  <a:srgbClr val="C00000"/>
                </a:solidFill>
                <a:latin typeface="Trebuchet MS" pitchFamily="34" charset="0"/>
              </a:rPr>
              <a:t>Erleben</a:t>
            </a:r>
          </a:p>
          <a:p>
            <a:pPr algn="ctr" eaLnBrk="1" hangingPunct="1">
              <a:spcBef>
                <a:spcPct val="0"/>
              </a:spcBef>
              <a:buFontTx/>
              <a:buNone/>
            </a:pPr>
            <a:r>
              <a:rPr lang="de-DE" altLang="de-DE" sz="1400" dirty="0" smtClean="0">
                <a:latin typeface="Trebuchet MS" pitchFamily="34" charset="0"/>
              </a:rPr>
              <a:t>(Gegenwart)</a:t>
            </a:r>
            <a:endParaRPr lang="de-DE" altLang="de-DE" sz="1400" dirty="0">
              <a:latin typeface="Trebuchet MS" pitchFamily="34" charset="0"/>
            </a:endParaRPr>
          </a:p>
        </p:txBody>
      </p:sp>
      <p:sp>
        <p:nvSpPr>
          <p:cNvPr id="126" name="Textfeld 19"/>
          <p:cNvSpPr txBox="1">
            <a:spLocks noChangeArrowheads="1"/>
          </p:cNvSpPr>
          <p:nvPr/>
        </p:nvSpPr>
        <p:spPr bwMode="auto">
          <a:xfrm>
            <a:off x="6089046" y="3319605"/>
            <a:ext cx="934871" cy="523220"/>
          </a:xfrm>
          <a:prstGeom prst="rect">
            <a:avLst/>
          </a:prstGeom>
          <a:noFill/>
          <a:ln>
            <a:noFill/>
          </a:ln>
          <a:effectLs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1400" b="1" dirty="0" smtClean="0">
                <a:solidFill>
                  <a:srgbClr val="C00000"/>
                </a:solidFill>
                <a:latin typeface="Trebuchet MS" pitchFamily="34" charset="0"/>
              </a:rPr>
              <a:t>Handeln</a:t>
            </a:r>
            <a:endParaRPr lang="de-DE" altLang="de-DE" sz="1400" b="1" dirty="0">
              <a:solidFill>
                <a:srgbClr val="C00000"/>
              </a:solidFill>
              <a:latin typeface="Trebuchet MS" pitchFamily="34" charset="0"/>
            </a:endParaRPr>
          </a:p>
          <a:p>
            <a:pPr algn="ctr" eaLnBrk="1" hangingPunct="1">
              <a:spcBef>
                <a:spcPct val="0"/>
              </a:spcBef>
              <a:buFontTx/>
              <a:buNone/>
            </a:pPr>
            <a:r>
              <a:rPr lang="de-DE" altLang="de-DE" sz="1400" dirty="0" smtClean="0">
                <a:latin typeface="Trebuchet MS" pitchFamily="34" charset="0"/>
              </a:rPr>
              <a:t>(Zukunft)</a:t>
            </a:r>
            <a:endParaRPr lang="de-DE" altLang="de-DE" sz="1400" dirty="0">
              <a:latin typeface="Trebuchet MS" pitchFamily="34" charset="0"/>
            </a:endParaRPr>
          </a:p>
        </p:txBody>
      </p:sp>
    </p:spTree>
    <p:extLst>
      <p:ext uri="{BB962C8B-B14F-4D97-AF65-F5344CB8AC3E}">
        <p14:creationId xmlns:p14="http://schemas.microsoft.com/office/powerpoint/2010/main" val="3944650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1"/>
          <p:cNvSpPr>
            <a:spLocks noChangeArrowheads="1"/>
          </p:cNvSpPr>
          <p:nvPr/>
        </p:nvSpPr>
        <p:spPr bwMode="auto">
          <a:xfrm>
            <a:off x="0" y="0"/>
            <a:ext cx="9906000" cy="6858000"/>
          </a:xfrm>
          <a:prstGeom prst="rect">
            <a:avLst/>
          </a:prstGeom>
          <a:solidFill>
            <a:srgbClr val="E6E6E6"/>
          </a:solidFill>
          <a:ln>
            <a:noFill/>
          </a:ln>
          <a:extLst/>
        </p:spPr>
        <p:txBody>
          <a:bodyPr/>
          <a:lstStyle/>
          <a:p>
            <a:pPr defTabSz="957263"/>
            <a:endParaRPr lang="de-DE" altLang="de-DE"/>
          </a:p>
        </p:txBody>
      </p:sp>
      <p:sp>
        <p:nvSpPr>
          <p:cNvPr id="21507" name="Rechteck 2"/>
          <p:cNvSpPr>
            <a:spLocks noChangeArrowheads="1"/>
          </p:cNvSpPr>
          <p:nvPr/>
        </p:nvSpPr>
        <p:spPr bwMode="auto">
          <a:xfrm>
            <a:off x="614363" y="2017713"/>
            <a:ext cx="85852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lnSpc>
                <a:spcPts val="3000"/>
              </a:lnSpc>
              <a:spcBef>
                <a:spcPct val="0"/>
              </a:spcBef>
              <a:buFontTx/>
              <a:buNone/>
            </a:pPr>
            <a:r>
              <a:rPr lang="de-DE" altLang="de-DE" sz="2400" b="1" i="1" dirty="0">
                <a:solidFill>
                  <a:srgbClr val="19194D"/>
                </a:solidFill>
                <a:latin typeface="Trebuchet MS" pitchFamily="34" charset="0"/>
              </a:rPr>
              <a:t>„Der Mensch ist die einzige Wesenheit, die das Antlitz frei in den Weltenraum hinaufheben kann. Diese Tatsache ist unendlich viel wichtiger als alles, was uns durch eine Naturwissenschaft über die Stellung des Menschen in der Tierreihe gesagt werden kann.“</a:t>
            </a:r>
          </a:p>
          <a:p>
            <a:pPr algn="r" eaLnBrk="1" hangingPunct="1">
              <a:spcBef>
                <a:spcPct val="0"/>
              </a:spcBef>
              <a:buFontTx/>
              <a:buNone/>
            </a:pPr>
            <a:r>
              <a:rPr lang="de-DE" altLang="de-DE" sz="2000" dirty="0">
                <a:solidFill>
                  <a:srgbClr val="19194D"/>
                </a:solidFill>
                <a:latin typeface="Trebuchet MS" pitchFamily="34" charset="0"/>
              </a:rPr>
              <a:t>Rudolf Steiner</a:t>
            </a:r>
          </a:p>
          <a:p>
            <a:pPr algn="r" eaLnBrk="1" hangingPunct="1">
              <a:spcBef>
                <a:spcPct val="0"/>
              </a:spcBef>
              <a:buFontTx/>
              <a:buNone/>
            </a:pPr>
            <a:r>
              <a:rPr lang="de-DE" altLang="de-DE" sz="1400" dirty="0">
                <a:solidFill>
                  <a:srgbClr val="19194D"/>
                </a:solidFill>
                <a:latin typeface="Trebuchet MS" pitchFamily="34" charset="0"/>
              </a:rPr>
              <a:t>(GA 116, 9.3.1910)</a:t>
            </a:r>
          </a:p>
        </p:txBody>
      </p:sp>
    </p:spTree>
    <p:extLst>
      <p:ext uri="{BB962C8B-B14F-4D97-AF65-F5344CB8AC3E}">
        <p14:creationId xmlns:p14="http://schemas.microsoft.com/office/powerpoint/2010/main" val="3762497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1"/>
          <p:cNvSpPr>
            <a:spLocks noChangeArrowheads="1"/>
          </p:cNvSpPr>
          <p:nvPr/>
        </p:nvSpPr>
        <p:spPr bwMode="auto">
          <a:xfrm>
            <a:off x="0" y="0"/>
            <a:ext cx="9906000" cy="6858000"/>
          </a:xfrm>
          <a:prstGeom prst="rect">
            <a:avLst/>
          </a:prstGeom>
          <a:solidFill>
            <a:srgbClr val="E6E6E6"/>
          </a:solidFill>
          <a:ln>
            <a:noFill/>
          </a:ln>
          <a:extLst/>
        </p:spPr>
        <p:txBody>
          <a:bodyPr/>
          <a:lstStyle/>
          <a:p>
            <a:pPr defTabSz="957263"/>
            <a:endParaRPr lang="de-DE" altLang="de-DE"/>
          </a:p>
        </p:txBody>
      </p:sp>
      <p:sp>
        <p:nvSpPr>
          <p:cNvPr id="4" name="Rechteck 3"/>
          <p:cNvSpPr/>
          <p:nvPr/>
        </p:nvSpPr>
        <p:spPr>
          <a:xfrm>
            <a:off x="861848" y="1741755"/>
            <a:ext cx="8182303" cy="3052118"/>
          </a:xfrm>
          <a:prstGeom prst="rect">
            <a:avLst/>
          </a:prstGeom>
        </p:spPr>
        <p:txBody>
          <a:bodyPr wrap="square">
            <a:spAutoFit/>
          </a:bodyPr>
          <a:lstStyle/>
          <a:p>
            <a:pPr>
              <a:lnSpc>
                <a:spcPts val="2000"/>
              </a:lnSpc>
            </a:pPr>
            <a:r>
              <a:rPr lang="de-DE" sz="1400" i="1" dirty="0" smtClean="0">
                <a:solidFill>
                  <a:srgbClr val="19194D"/>
                </a:solidFill>
                <a:latin typeface="Trebuchet MS" pitchFamily="34" charset="0"/>
              </a:rPr>
              <a:t>„Der </a:t>
            </a:r>
            <a:r>
              <a:rPr lang="de-DE" sz="1400" i="1" dirty="0">
                <a:solidFill>
                  <a:srgbClr val="19194D"/>
                </a:solidFill>
                <a:latin typeface="Trebuchet MS" pitchFamily="34" charset="0"/>
              </a:rPr>
              <a:t>Mensch ist nicht wie das Tier in die Schwere hineingebannt. Er </a:t>
            </a:r>
            <a:r>
              <a:rPr lang="de-DE" sz="1400" i="1" dirty="0" smtClean="0">
                <a:solidFill>
                  <a:srgbClr val="19194D"/>
                </a:solidFill>
                <a:latin typeface="Trebuchet MS" pitchFamily="34" charset="0"/>
              </a:rPr>
              <a:t>überwindet </a:t>
            </a:r>
            <a:r>
              <a:rPr lang="de-DE" sz="1400" i="1" dirty="0">
                <a:solidFill>
                  <a:srgbClr val="19194D"/>
                </a:solidFill>
                <a:latin typeface="Trebuchet MS" pitchFamily="34" charset="0"/>
              </a:rPr>
              <a:t>sie in seiner Haltung vollständig. Die aufrechte Haltung ist Ausdruck einer den ganzen Leib durchwirkenden Aktivität. </a:t>
            </a:r>
            <a:r>
              <a:rPr lang="de-DE" sz="1400" i="1" dirty="0" smtClean="0">
                <a:solidFill>
                  <a:srgbClr val="19194D"/>
                </a:solidFill>
                <a:latin typeface="Trebuchet MS" pitchFamily="34" charset="0"/>
              </a:rPr>
              <a:t>Es </a:t>
            </a:r>
            <a:r>
              <a:rPr lang="de-DE" sz="1400" i="1" dirty="0">
                <a:solidFill>
                  <a:srgbClr val="19194D"/>
                </a:solidFill>
                <a:latin typeface="Trebuchet MS" pitchFamily="34" charset="0"/>
              </a:rPr>
              <a:t>genügt nicht einen Stand zu gewinnen, wir müssen lernen einen Stand zu halten. Wer dies vermag, den ehrt die Sprache als standhaft, beständig. Die aufrechte Haltung ist Ausdruck einer Aktivität, durch </a:t>
            </a:r>
            <a:r>
              <a:rPr lang="de-DE" sz="1400" i="1" dirty="0" smtClean="0">
                <a:solidFill>
                  <a:srgbClr val="19194D"/>
                </a:solidFill>
                <a:latin typeface="Trebuchet MS" pitchFamily="34" charset="0"/>
              </a:rPr>
              <a:t>die sich </a:t>
            </a:r>
            <a:r>
              <a:rPr lang="de-DE" sz="1400" i="1" dirty="0">
                <a:solidFill>
                  <a:srgbClr val="19194D"/>
                </a:solidFill>
                <a:latin typeface="Trebuchet MS" pitchFamily="34" charset="0"/>
              </a:rPr>
              <a:t>der Mensch </a:t>
            </a:r>
            <a:r>
              <a:rPr lang="de-DE" sz="1400" i="1" dirty="0" smtClean="0">
                <a:solidFill>
                  <a:srgbClr val="19194D"/>
                </a:solidFill>
                <a:latin typeface="Trebuchet MS" pitchFamily="34" charset="0"/>
              </a:rPr>
              <a:t>in </a:t>
            </a:r>
            <a:r>
              <a:rPr lang="de-DE" sz="1400" i="1" dirty="0">
                <a:solidFill>
                  <a:srgbClr val="19194D"/>
                </a:solidFill>
                <a:latin typeface="Trebuchet MS" pitchFamily="34" charset="0"/>
              </a:rPr>
              <a:t>sich selbst zentriert. </a:t>
            </a:r>
            <a:r>
              <a:rPr lang="de-DE" sz="1400" i="1" dirty="0" smtClean="0">
                <a:solidFill>
                  <a:srgbClr val="19194D"/>
                </a:solidFill>
                <a:latin typeface="Trebuchet MS" pitchFamily="34" charset="0"/>
              </a:rPr>
              <a:t>Im </a:t>
            </a:r>
            <a:r>
              <a:rPr lang="de-DE" sz="1400" i="1" dirty="0">
                <a:solidFill>
                  <a:srgbClr val="19194D"/>
                </a:solidFill>
                <a:latin typeface="Trebuchet MS" pitchFamily="34" charset="0"/>
              </a:rPr>
              <a:t>Erringen des Gleichgewichts </a:t>
            </a:r>
            <a:r>
              <a:rPr lang="de-DE" sz="1400" i="1" dirty="0" smtClean="0">
                <a:solidFill>
                  <a:srgbClr val="19194D"/>
                </a:solidFill>
                <a:latin typeface="Trebuchet MS" pitchFamily="34" charset="0"/>
              </a:rPr>
              <a:t>findet man aktiv </a:t>
            </a:r>
            <a:r>
              <a:rPr lang="de-DE" sz="1400" i="1" dirty="0">
                <a:solidFill>
                  <a:srgbClr val="19194D"/>
                </a:solidFill>
                <a:latin typeface="Trebuchet MS" pitchFamily="34" charset="0"/>
              </a:rPr>
              <a:t>in sich die eigene Mitte </a:t>
            </a:r>
            <a:r>
              <a:rPr lang="de-DE" sz="1400" i="1" dirty="0" smtClean="0">
                <a:solidFill>
                  <a:srgbClr val="19194D"/>
                </a:solidFill>
                <a:latin typeface="Trebuchet MS" pitchFamily="34" charset="0"/>
              </a:rPr>
              <a:t>und kann so immer bei </a:t>
            </a:r>
            <a:r>
              <a:rPr lang="de-DE" sz="1400" i="1" dirty="0">
                <a:solidFill>
                  <a:srgbClr val="19194D"/>
                </a:solidFill>
                <a:latin typeface="Trebuchet MS" pitchFamily="34" charset="0"/>
              </a:rPr>
              <a:t>sich </a:t>
            </a:r>
            <a:r>
              <a:rPr lang="de-DE" sz="1400" i="1" dirty="0" smtClean="0">
                <a:solidFill>
                  <a:srgbClr val="19194D"/>
                </a:solidFill>
                <a:latin typeface="Trebuchet MS" pitchFamily="34" charset="0"/>
              </a:rPr>
              <a:t>sein </a:t>
            </a:r>
            <a:r>
              <a:rPr lang="de-DE" sz="1400" i="1" dirty="0">
                <a:solidFill>
                  <a:srgbClr val="19194D"/>
                </a:solidFill>
                <a:latin typeface="Trebuchet MS" pitchFamily="34" charset="0"/>
              </a:rPr>
              <a:t>– selbst dann, wenn man sich der Welt </a:t>
            </a:r>
            <a:r>
              <a:rPr lang="de-DE" sz="1400" i="1" dirty="0" smtClean="0">
                <a:solidFill>
                  <a:srgbClr val="19194D"/>
                </a:solidFill>
                <a:latin typeface="Trebuchet MS" pitchFamily="34" charset="0"/>
              </a:rPr>
              <a:t>zuwendet. In </a:t>
            </a:r>
            <a:r>
              <a:rPr lang="de-DE" sz="1400" i="1" dirty="0">
                <a:solidFill>
                  <a:srgbClr val="19194D"/>
                </a:solidFill>
                <a:latin typeface="Trebuchet MS" pitchFamily="34" charset="0"/>
              </a:rPr>
              <a:t>der aufrechten Haltung manifestiert sich jenes Prinzip, das in seiner willenshaften Aktivität so wirkt, dass es zugleich das Zentrum seines Wirkens in sich erlebt. Dieses Prinzip ist das Ich. Es ist tätig, wenn das Kind im ersten Lebensjahr die vertikale Haltung erringt, bevor es </a:t>
            </a:r>
            <a:r>
              <a:rPr lang="de-DE" sz="1400" i="1" dirty="0" smtClean="0">
                <a:solidFill>
                  <a:srgbClr val="19194D"/>
                </a:solidFill>
                <a:latin typeface="Trebuchet MS" pitchFamily="34" charset="0"/>
              </a:rPr>
              <a:t>im dritten Lebensjahr zum </a:t>
            </a:r>
            <a:r>
              <a:rPr lang="de-DE" sz="1400" i="1" dirty="0">
                <a:solidFill>
                  <a:srgbClr val="19194D"/>
                </a:solidFill>
                <a:latin typeface="Trebuchet MS" pitchFamily="34" charset="0"/>
              </a:rPr>
              <a:t>Bewusstsein seiner selbst kommt</a:t>
            </a:r>
            <a:r>
              <a:rPr lang="de-DE" sz="1400" i="1" dirty="0" smtClean="0">
                <a:solidFill>
                  <a:srgbClr val="19194D"/>
                </a:solidFill>
                <a:latin typeface="Trebuchet MS" pitchFamily="34" charset="0"/>
              </a:rPr>
              <a:t>.“</a:t>
            </a:r>
          </a:p>
          <a:p>
            <a:pPr algn="r">
              <a:lnSpc>
                <a:spcPts val="2000"/>
              </a:lnSpc>
            </a:pPr>
            <a:r>
              <a:rPr lang="de-DE" sz="1400" dirty="0" smtClean="0">
                <a:solidFill>
                  <a:srgbClr val="19194D"/>
                </a:solidFill>
                <a:latin typeface="Trebuchet MS" pitchFamily="34" charset="0"/>
              </a:rPr>
              <a:t>Ernst-Michael Kranich</a:t>
            </a:r>
          </a:p>
          <a:p>
            <a:pPr algn="r"/>
            <a:r>
              <a:rPr lang="de-DE" sz="1000" dirty="0" smtClean="0">
                <a:solidFill>
                  <a:srgbClr val="19194D"/>
                </a:solidFill>
                <a:latin typeface="Trebuchet MS" pitchFamily="34" charset="0"/>
              </a:rPr>
              <a:t>(Wesensbilder der Tiere, 1995)</a:t>
            </a:r>
            <a:r>
              <a:rPr lang="de-DE" sz="1000" i="1" dirty="0" smtClean="0">
                <a:solidFill>
                  <a:srgbClr val="19194D"/>
                </a:solidFill>
                <a:latin typeface="Trebuchet MS" pitchFamily="34" charset="0"/>
              </a:rPr>
              <a:t> </a:t>
            </a:r>
            <a:endParaRPr lang="de-DE" sz="1000" i="1" dirty="0">
              <a:solidFill>
                <a:srgbClr val="19194D"/>
              </a:solidFill>
              <a:latin typeface="Trebuchet MS" pitchFamily="34" charset="0"/>
            </a:endParaRPr>
          </a:p>
        </p:txBody>
      </p:sp>
    </p:spTree>
    <p:extLst>
      <p:ext uri="{BB962C8B-B14F-4D97-AF65-F5344CB8AC3E}">
        <p14:creationId xmlns:p14="http://schemas.microsoft.com/office/powerpoint/2010/main" val="715883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hteck 16"/>
          <p:cNvSpPr>
            <a:spLocks noChangeArrowheads="1"/>
          </p:cNvSpPr>
          <p:nvPr/>
        </p:nvSpPr>
        <p:spPr bwMode="auto">
          <a:xfrm>
            <a:off x="1588" y="0"/>
            <a:ext cx="9906000" cy="6858000"/>
          </a:xfrm>
          <a:prstGeom prst="rect">
            <a:avLst/>
          </a:prstGeom>
          <a:solidFill>
            <a:srgbClr val="E6E6E6"/>
          </a:solidFill>
          <a:ln>
            <a:noFill/>
          </a:ln>
          <a:extLst/>
        </p:spPr>
        <p:txBody>
          <a:bodyPr/>
          <a:lstStyle/>
          <a:p>
            <a:pPr defTabSz="957263"/>
            <a:endParaRPr lang="de-DE" altLang="de-DE"/>
          </a:p>
        </p:txBody>
      </p:sp>
      <p:sp>
        <p:nvSpPr>
          <p:cNvPr id="4099" name="Rectangle 48"/>
          <p:cNvSpPr>
            <a:spLocks noChangeArrowheads="1"/>
          </p:cNvSpPr>
          <p:nvPr/>
        </p:nvSpPr>
        <p:spPr bwMode="auto">
          <a:xfrm>
            <a:off x="1411288" y="2268538"/>
            <a:ext cx="6765925"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lnSpc>
                <a:spcPts val="3000"/>
              </a:lnSpc>
              <a:spcBef>
                <a:spcPct val="0"/>
              </a:spcBef>
              <a:buFontTx/>
              <a:buNone/>
            </a:pPr>
            <a:r>
              <a:rPr lang="de-DE" altLang="de-DE" sz="2400" b="1" i="1" dirty="0">
                <a:solidFill>
                  <a:srgbClr val="19194D"/>
                </a:solidFill>
                <a:latin typeface="Trebuchet MS" pitchFamily="34" charset="0"/>
              </a:rPr>
              <a:t>„Wie mich geheimnisvoll die Form </a:t>
            </a:r>
            <a:r>
              <a:rPr lang="de-DE" altLang="de-DE" sz="2400" b="1" i="1" dirty="0" smtClean="0">
                <a:solidFill>
                  <a:srgbClr val="19194D"/>
                </a:solidFill>
                <a:latin typeface="Trebuchet MS" pitchFamily="34" charset="0"/>
              </a:rPr>
              <a:t>entzückte! </a:t>
            </a:r>
            <a:endParaRPr lang="de-DE" altLang="de-DE" sz="2400" b="1" i="1" dirty="0">
              <a:solidFill>
                <a:srgbClr val="19194D"/>
              </a:solidFill>
              <a:latin typeface="Trebuchet MS" pitchFamily="34" charset="0"/>
            </a:endParaRPr>
          </a:p>
          <a:p>
            <a:pPr eaLnBrk="1" hangingPunct="1">
              <a:lnSpc>
                <a:spcPts val="3000"/>
              </a:lnSpc>
              <a:spcBef>
                <a:spcPct val="0"/>
              </a:spcBef>
              <a:buFontTx/>
              <a:buNone/>
            </a:pPr>
            <a:r>
              <a:rPr lang="de-DE" altLang="de-DE" sz="2400" b="1" i="1" dirty="0">
                <a:solidFill>
                  <a:srgbClr val="19194D"/>
                </a:solidFill>
                <a:latin typeface="Trebuchet MS" pitchFamily="34" charset="0"/>
              </a:rPr>
              <a:t>Die gottgedachte Spur, die sich </a:t>
            </a:r>
            <a:r>
              <a:rPr lang="de-DE" altLang="de-DE" sz="2400" b="1" i="1" dirty="0" smtClean="0">
                <a:solidFill>
                  <a:srgbClr val="19194D"/>
                </a:solidFill>
                <a:latin typeface="Trebuchet MS" pitchFamily="34" charset="0"/>
              </a:rPr>
              <a:t>erhalten!</a:t>
            </a:r>
            <a:endParaRPr lang="de-DE" altLang="de-DE" sz="2400" b="1" i="1" dirty="0">
              <a:solidFill>
                <a:srgbClr val="19194D"/>
              </a:solidFill>
              <a:latin typeface="Trebuchet MS" pitchFamily="34" charset="0"/>
            </a:endParaRPr>
          </a:p>
          <a:p>
            <a:pPr eaLnBrk="1" hangingPunct="1">
              <a:lnSpc>
                <a:spcPts val="3000"/>
              </a:lnSpc>
              <a:spcBef>
                <a:spcPct val="0"/>
              </a:spcBef>
              <a:buFontTx/>
              <a:buNone/>
            </a:pPr>
            <a:r>
              <a:rPr lang="de-DE" altLang="de-DE" sz="2400" b="1" i="1" dirty="0" smtClean="0">
                <a:solidFill>
                  <a:srgbClr val="19194D"/>
                </a:solidFill>
                <a:latin typeface="Trebuchet MS" pitchFamily="34" charset="0"/>
              </a:rPr>
              <a:t>Ein Blick, der mich </a:t>
            </a:r>
            <a:r>
              <a:rPr lang="de-DE" altLang="de-DE" sz="2400" b="1" i="1" dirty="0">
                <a:solidFill>
                  <a:srgbClr val="19194D"/>
                </a:solidFill>
                <a:latin typeface="Trebuchet MS" pitchFamily="34" charset="0"/>
              </a:rPr>
              <a:t>an jenes Meer entrückte, </a:t>
            </a:r>
          </a:p>
          <a:p>
            <a:pPr eaLnBrk="1" hangingPunct="1">
              <a:lnSpc>
                <a:spcPts val="3000"/>
              </a:lnSpc>
              <a:spcBef>
                <a:spcPct val="0"/>
              </a:spcBef>
              <a:buFontTx/>
              <a:buNone/>
            </a:pPr>
            <a:r>
              <a:rPr lang="de-DE" altLang="de-DE" sz="2400" b="1" i="1" dirty="0">
                <a:solidFill>
                  <a:srgbClr val="19194D"/>
                </a:solidFill>
                <a:latin typeface="Trebuchet MS" pitchFamily="34" charset="0"/>
              </a:rPr>
              <a:t>Das flutend strömt gesteigerte Gestalten.“</a:t>
            </a:r>
          </a:p>
          <a:p>
            <a:pPr eaLnBrk="1" hangingPunct="1">
              <a:spcBef>
                <a:spcPct val="0"/>
              </a:spcBef>
              <a:buFontTx/>
              <a:buNone/>
            </a:pPr>
            <a:endParaRPr lang="de-DE" altLang="de-DE" sz="1200" b="1" i="1" dirty="0">
              <a:solidFill>
                <a:srgbClr val="19194D"/>
              </a:solidFill>
              <a:latin typeface="Trebuchet MS" pitchFamily="34" charset="0"/>
            </a:endParaRPr>
          </a:p>
          <a:p>
            <a:pPr algn="r" eaLnBrk="1" hangingPunct="1">
              <a:spcBef>
                <a:spcPct val="0"/>
              </a:spcBef>
              <a:buFontTx/>
              <a:buNone/>
            </a:pPr>
            <a:r>
              <a:rPr lang="de-DE" altLang="de-DE" sz="1800" dirty="0">
                <a:solidFill>
                  <a:srgbClr val="19194D"/>
                </a:solidFill>
                <a:latin typeface="Trebuchet MS" pitchFamily="34" charset="0"/>
              </a:rPr>
              <a:t>J.W. Goethe</a:t>
            </a:r>
          </a:p>
        </p:txBody>
      </p:sp>
    </p:spTree>
    <p:extLst>
      <p:ext uri="{BB962C8B-B14F-4D97-AF65-F5344CB8AC3E}">
        <p14:creationId xmlns:p14="http://schemas.microsoft.com/office/powerpoint/2010/main" val="1754517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hteck 16"/>
          <p:cNvSpPr>
            <a:spLocks noChangeArrowheads="1"/>
          </p:cNvSpPr>
          <p:nvPr/>
        </p:nvSpPr>
        <p:spPr bwMode="auto">
          <a:xfrm>
            <a:off x="1588" y="0"/>
            <a:ext cx="9906000" cy="6858000"/>
          </a:xfrm>
          <a:prstGeom prst="rect">
            <a:avLst/>
          </a:prstGeom>
          <a:solidFill>
            <a:srgbClr val="E6E6E6"/>
          </a:solidFill>
          <a:ln>
            <a:noFill/>
          </a:ln>
          <a:extLst/>
        </p:spPr>
        <p:txBody>
          <a:bodyPr/>
          <a:lstStyle/>
          <a:p>
            <a:pPr defTabSz="957263"/>
            <a:endParaRPr lang="de-DE" altLang="de-DE"/>
          </a:p>
        </p:txBody>
      </p:sp>
      <p:sp>
        <p:nvSpPr>
          <p:cNvPr id="23563" name="Rechteck 7"/>
          <p:cNvSpPr>
            <a:spLocks noChangeArrowheads="1"/>
          </p:cNvSpPr>
          <p:nvPr/>
        </p:nvSpPr>
        <p:spPr bwMode="auto">
          <a:xfrm>
            <a:off x="1239438" y="2011683"/>
            <a:ext cx="7031037" cy="249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lnSpc>
                <a:spcPts val="2000"/>
              </a:lnSpc>
              <a:spcBef>
                <a:spcPct val="0"/>
              </a:spcBef>
              <a:buFontTx/>
              <a:buNone/>
            </a:pPr>
            <a:r>
              <a:rPr lang="de-DE" altLang="de-DE" sz="1400" i="1" dirty="0" smtClean="0">
                <a:solidFill>
                  <a:srgbClr val="19194D"/>
                </a:solidFill>
                <a:latin typeface="Trebuchet MS" pitchFamily="34" charset="0"/>
              </a:rPr>
              <a:t>„Der </a:t>
            </a:r>
            <a:r>
              <a:rPr lang="de-DE" altLang="de-DE" sz="1400" i="1" dirty="0">
                <a:solidFill>
                  <a:srgbClr val="19194D"/>
                </a:solidFill>
                <a:latin typeface="Trebuchet MS" pitchFamily="34" charset="0"/>
              </a:rPr>
              <a:t>Mensch hat eine labile Gestalt. </a:t>
            </a:r>
            <a:r>
              <a:rPr lang="de-DE" altLang="de-DE" sz="1400" i="1" dirty="0" smtClean="0">
                <a:solidFill>
                  <a:srgbClr val="19194D"/>
                </a:solidFill>
                <a:latin typeface="Trebuchet MS" pitchFamily="34" charset="0"/>
              </a:rPr>
              <a:t>Das Tier ist in Übereinstimmung mit dem ganzen </a:t>
            </a:r>
            <a:r>
              <a:rPr lang="de-DE" altLang="de-DE" sz="1400" i="1" dirty="0" err="1" smtClean="0">
                <a:solidFill>
                  <a:srgbClr val="19194D"/>
                </a:solidFill>
                <a:latin typeface="Trebuchet MS" pitchFamily="34" charset="0"/>
              </a:rPr>
              <a:t>Erdenbau</a:t>
            </a:r>
            <a:r>
              <a:rPr lang="de-DE" altLang="de-DE" sz="1400" i="1" dirty="0" smtClean="0">
                <a:solidFill>
                  <a:srgbClr val="19194D"/>
                </a:solidFill>
                <a:latin typeface="Trebuchet MS" pitchFamily="34" charset="0"/>
              </a:rPr>
              <a:t> gebaut. Dadurch </a:t>
            </a:r>
            <a:r>
              <a:rPr lang="de-DE" altLang="de-DE" sz="1400" i="1" dirty="0">
                <a:solidFill>
                  <a:srgbClr val="19194D"/>
                </a:solidFill>
                <a:latin typeface="Trebuchet MS" pitchFamily="34" charset="0"/>
              </a:rPr>
              <a:t>befreit er sich von dem, was die Natur den übrigen Wesen aufzwingt. Der ganze Mensch ist in der Bildung zurückgeblieben; dadurch entsteht das, was im Menschen Organ des Denkens wurde. Es ist im wesentlichen dadurch Organ des Denkens, dass es rückgebildet ist, dass es nicht bis dahin gekommen ist, bis wohin die Tierform äußerlich die Gestalt zum Ausdruck bringt. Der Mensch kann übersinnlich die Form im Denken ausleben, wie sie das Tier im äußeren Sinnlichen auslebt.“ </a:t>
            </a:r>
          </a:p>
          <a:p>
            <a:pPr algn="r" eaLnBrk="1" hangingPunct="1">
              <a:spcBef>
                <a:spcPct val="0"/>
              </a:spcBef>
              <a:buFontTx/>
              <a:buNone/>
            </a:pPr>
            <a:r>
              <a:rPr lang="de-DE" altLang="de-DE" sz="1400" dirty="0">
                <a:solidFill>
                  <a:srgbClr val="19194D"/>
                </a:solidFill>
                <a:latin typeface="Trebuchet MS" pitchFamily="34" charset="0"/>
              </a:rPr>
              <a:t>Rudolf Steiner</a:t>
            </a:r>
          </a:p>
          <a:p>
            <a:pPr algn="r" eaLnBrk="1" hangingPunct="1">
              <a:spcBef>
                <a:spcPct val="0"/>
              </a:spcBef>
              <a:buFontTx/>
              <a:buNone/>
            </a:pPr>
            <a:r>
              <a:rPr lang="de-DE" altLang="de-DE" sz="1000" dirty="0">
                <a:solidFill>
                  <a:srgbClr val="19194D"/>
                </a:solidFill>
                <a:latin typeface="Trebuchet MS" pitchFamily="34" charset="0"/>
              </a:rPr>
              <a:t>(GA 67, 15.4.1918)</a:t>
            </a:r>
          </a:p>
        </p:txBody>
      </p:sp>
    </p:spTree>
    <p:extLst>
      <p:ext uri="{BB962C8B-B14F-4D97-AF65-F5344CB8AC3E}">
        <p14:creationId xmlns:p14="http://schemas.microsoft.com/office/powerpoint/2010/main" val="242016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p:cNvSpPr>
            <a:spLocks noChangeArrowheads="1"/>
          </p:cNvSpPr>
          <p:nvPr/>
        </p:nvSpPr>
        <p:spPr bwMode="auto">
          <a:xfrm>
            <a:off x="1588" y="0"/>
            <a:ext cx="9906000" cy="6858000"/>
          </a:xfrm>
          <a:prstGeom prst="rect">
            <a:avLst/>
          </a:prstGeom>
          <a:solidFill>
            <a:srgbClr val="E6E6E6"/>
          </a:solidFill>
          <a:ln>
            <a:noFill/>
          </a:ln>
          <a:extLst/>
        </p:spPr>
        <p:txBody>
          <a:bodyPr/>
          <a:lstStyle/>
          <a:p>
            <a:pPr defTabSz="957263"/>
            <a:endParaRPr lang="de-DE" altLang="de-DE"/>
          </a:p>
        </p:txBody>
      </p:sp>
      <p:grpSp>
        <p:nvGrpSpPr>
          <p:cNvPr id="80" name="Gruppieren 79"/>
          <p:cNvGrpSpPr/>
          <p:nvPr/>
        </p:nvGrpSpPr>
        <p:grpSpPr>
          <a:xfrm>
            <a:off x="1271936" y="557749"/>
            <a:ext cx="5916992" cy="5960501"/>
            <a:chOff x="1271936" y="557749"/>
            <a:chExt cx="5916992" cy="5960501"/>
          </a:xfrm>
        </p:grpSpPr>
        <p:pic>
          <p:nvPicPr>
            <p:cNvPr id="87" name="Picture 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6299" y="1650224"/>
              <a:ext cx="2863850"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Bogen 76"/>
            <p:cNvSpPr/>
            <p:nvPr/>
          </p:nvSpPr>
          <p:spPr bwMode="auto">
            <a:xfrm rot="4979958">
              <a:off x="656741" y="1995493"/>
              <a:ext cx="4849407" cy="3619018"/>
            </a:xfrm>
            <a:prstGeom prst="arc">
              <a:avLst>
                <a:gd name="adj1" fmla="val 12945632"/>
                <a:gd name="adj2" fmla="val 20624302"/>
              </a:avLst>
            </a:prstGeom>
            <a:noFill/>
            <a:ln w="38100" cap="flat" cmpd="sng" algn="ctr">
              <a:solidFill>
                <a:srgbClr val="C00000"/>
              </a:solidFill>
              <a:prstDash val="solid"/>
              <a:round/>
              <a:headEnd type="triangle" w="med" len="med"/>
              <a:tailEnd type="none" w="med" len="med"/>
            </a:ln>
            <a:effectLst/>
            <a:extLst/>
          </p:spPr>
          <p:txBody>
            <a:bodyPr rtlCol="0" anchor="ctr"/>
            <a:lstStyle/>
            <a:p>
              <a:pPr algn="ctr"/>
              <a:endParaRPr lang="de-DE"/>
            </a:p>
          </p:txBody>
        </p:sp>
        <p:sp>
          <p:nvSpPr>
            <p:cNvPr id="90" name="Bogen 89"/>
            <p:cNvSpPr/>
            <p:nvPr/>
          </p:nvSpPr>
          <p:spPr bwMode="auto">
            <a:xfrm rot="15961097" flipH="1">
              <a:off x="4593032" y="558659"/>
              <a:ext cx="2596805" cy="2594986"/>
            </a:xfrm>
            <a:prstGeom prst="arc">
              <a:avLst>
                <a:gd name="adj1" fmla="val 14424253"/>
                <a:gd name="adj2" fmla="val 0"/>
              </a:avLst>
            </a:prstGeom>
            <a:noFill/>
            <a:ln w="38100" cap="flat" cmpd="sng" algn="ctr">
              <a:solidFill>
                <a:srgbClr val="333399"/>
              </a:solidFill>
              <a:prstDash val="solid"/>
              <a:round/>
              <a:headEnd type="none" w="med" len="med"/>
              <a:tailEnd type="triangle" w="med" len="med"/>
            </a:ln>
            <a:effectLst/>
            <a:extLst/>
          </p:spPr>
          <p:txBody>
            <a:bodyPr rtlCol="0" anchor="ctr"/>
            <a:lstStyle/>
            <a:p>
              <a:pPr algn="ctr"/>
              <a:endParaRPr lang="de-DE">
                <a:solidFill>
                  <a:srgbClr val="0070C0"/>
                </a:solidFill>
              </a:endParaRPr>
            </a:p>
          </p:txBody>
        </p:sp>
        <p:sp>
          <p:nvSpPr>
            <p:cNvPr id="91" name="Textfeld 17"/>
            <p:cNvSpPr txBox="1">
              <a:spLocks noChangeArrowheads="1"/>
            </p:cNvSpPr>
            <p:nvPr/>
          </p:nvSpPr>
          <p:spPr bwMode="auto">
            <a:xfrm>
              <a:off x="3456908" y="1433754"/>
              <a:ext cx="725648" cy="307777"/>
            </a:xfrm>
            <a:prstGeom prst="rect">
              <a:avLst/>
            </a:prstGeom>
            <a:noFill/>
            <a:ln>
              <a:noFill/>
            </a:ln>
            <a:effectLs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400" dirty="0" smtClean="0">
                  <a:solidFill>
                    <a:srgbClr val="69A12B"/>
                  </a:solidFill>
                  <a:latin typeface="Trebuchet MS" pitchFamily="34" charset="0"/>
                </a:rPr>
                <a:t>Wissen</a:t>
              </a:r>
            </a:p>
          </p:txBody>
        </p:sp>
        <p:sp>
          <p:nvSpPr>
            <p:cNvPr id="97" name="Textfeld 17"/>
            <p:cNvSpPr txBox="1">
              <a:spLocks noChangeArrowheads="1"/>
            </p:cNvSpPr>
            <p:nvPr/>
          </p:nvSpPr>
          <p:spPr bwMode="auto">
            <a:xfrm>
              <a:off x="4975954" y="2030543"/>
              <a:ext cx="819455" cy="307777"/>
            </a:xfrm>
            <a:prstGeom prst="rect">
              <a:avLst/>
            </a:prstGeom>
            <a:noFill/>
            <a:ln>
              <a:noFill/>
            </a:ln>
            <a:effectLs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400" dirty="0" smtClean="0">
                  <a:solidFill>
                    <a:srgbClr val="69A12B"/>
                  </a:solidFill>
                  <a:latin typeface="Trebuchet MS" pitchFamily="34" charset="0"/>
                </a:rPr>
                <a:t>Sprache</a:t>
              </a:r>
            </a:p>
          </p:txBody>
        </p:sp>
        <p:sp>
          <p:nvSpPr>
            <p:cNvPr id="99" name="Textfeld 18"/>
            <p:cNvSpPr txBox="1">
              <a:spLocks noChangeArrowheads="1"/>
            </p:cNvSpPr>
            <p:nvPr/>
          </p:nvSpPr>
          <p:spPr bwMode="auto">
            <a:xfrm>
              <a:off x="3457793" y="5995030"/>
              <a:ext cx="1196931" cy="523220"/>
            </a:xfrm>
            <a:prstGeom prst="rect">
              <a:avLst/>
            </a:prstGeom>
            <a:noFill/>
            <a:ln>
              <a:noFill/>
            </a:ln>
            <a:effectLs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1400" dirty="0" smtClean="0">
                  <a:solidFill>
                    <a:srgbClr val="C00000"/>
                  </a:solidFill>
                  <a:latin typeface="Trebuchet MS" pitchFamily="34" charset="0"/>
                </a:rPr>
                <a:t>Wille / Kraft</a:t>
              </a:r>
            </a:p>
            <a:p>
              <a:pPr algn="ctr" eaLnBrk="1" hangingPunct="1">
                <a:spcBef>
                  <a:spcPct val="0"/>
                </a:spcBef>
                <a:buFontTx/>
                <a:buNone/>
              </a:pPr>
              <a:r>
                <a:rPr lang="de-DE" altLang="de-DE" sz="1400" dirty="0" smtClean="0">
                  <a:solidFill>
                    <a:srgbClr val="C00000"/>
                  </a:solidFill>
                  <a:latin typeface="Trebuchet MS" pitchFamily="34" charset="0"/>
                </a:rPr>
                <a:t>(„Erde“)</a:t>
              </a:r>
              <a:endParaRPr lang="de-DE" altLang="de-DE" sz="1400" dirty="0">
                <a:solidFill>
                  <a:srgbClr val="C00000"/>
                </a:solidFill>
                <a:latin typeface="Trebuchet MS" pitchFamily="34" charset="0"/>
              </a:endParaRPr>
            </a:p>
          </p:txBody>
        </p:sp>
        <p:sp>
          <p:nvSpPr>
            <p:cNvPr id="103" name="Textfeld 18"/>
            <p:cNvSpPr txBox="1">
              <a:spLocks noChangeArrowheads="1"/>
            </p:cNvSpPr>
            <p:nvPr/>
          </p:nvSpPr>
          <p:spPr bwMode="auto">
            <a:xfrm>
              <a:off x="3966710" y="717024"/>
              <a:ext cx="1750800" cy="523220"/>
            </a:xfrm>
            <a:prstGeom prst="rect">
              <a:avLst/>
            </a:prstGeom>
            <a:noFill/>
            <a:ln>
              <a:noFill/>
            </a:ln>
            <a:effectLs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1400" dirty="0" smtClean="0">
                  <a:solidFill>
                    <a:srgbClr val="333399"/>
                  </a:solidFill>
                  <a:latin typeface="Trebuchet MS" pitchFamily="34" charset="0"/>
                </a:rPr>
                <a:t>Bewusstsein / Licht</a:t>
              </a:r>
            </a:p>
            <a:p>
              <a:pPr algn="ctr" eaLnBrk="1" hangingPunct="1">
                <a:spcBef>
                  <a:spcPct val="0"/>
                </a:spcBef>
                <a:buFontTx/>
                <a:buNone/>
              </a:pPr>
              <a:r>
                <a:rPr lang="de-DE" altLang="de-DE" sz="1400" dirty="0" smtClean="0">
                  <a:solidFill>
                    <a:srgbClr val="333399"/>
                  </a:solidFill>
                  <a:latin typeface="Trebuchet MS" pitchFamily="34" charset="0"/>
                </a:rPr>
                <a:t>(„Himmel“)</a:t>
              </a:r>
              <a:endParaRPr lang="de-DE" altLang="de-DE" sz="1400" dirty="0">
                <a:solidFill>
                  <a:srgbClr val="333399"/>
                </a:solidFill>
                <a:latin typeface="Trebuchet MS" pitchFamily="34" charset="0"/>
              </a:endParaRPr>
            </a:p>
          </p:txBody>
        </p:sp>
        <p:sp>
          <p:nvSpPr>
            <p:cNvPr id="104" name="Textfeld 17"/>
            <p:cNvSpPr txBox="1">
              <a:spLocks noChangeArrowheads="1"/>
            </p:cNvSpPr>
            <p:nvPr/>
          </p:nvSpPr>
          <p:spPr bwMode="auto">
            <a:xfrm>
              <a:off x="2530007" y="1741531"/>
              <a:ext cx="1497205" cy="307777"/>
            </a:xfrm>
            <a:prstGeom prst="rect">
              <a:avLst/>
            </a:prstGeom>
            <a:noFill/>
            <a:ln>
              <a:noFill/>
            </a:ln>
            <a:effectLs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400" dirty="0" smtClean="0">
                  <a:solidFill>
                    <a:srgbClr val="69A12B"/>
                  </a:solidFill>
                  <a:latin typeface="Trebuchet MS" pitchFamily="34" charset="0"/>
                </a:rPr>
                <a:t>freies Vorstellen</a:t>
              </a:r>
            </a:p>
          </p:txBody>
        </p:sp>
        <p:sp>
          <p:nvSpPr>
            <p:cNvPr id="109" name="Textfeld 17"/>
            <p:cNvSpPr txBox="1">
              <a:spLocks noChangeArrowheads="1"/>
            </p:cNvSpPr>
            <p:nvPr/>
          </p:nvSpPr>
          <p:spPr bwMode="auto">
            <a:xfrm>
              <a:off x="3230436" y="2066887"/>
              <a:ext cx="952120" cy="307777"/>
            </a:xfrm>
            <a:prstGeom prst="rect">
              <a:avLst/>
            </a:prstGeom>
            <a:noFill/>
            <a:ln>
              <a:noFill/>
            </a:ln>
            <a:effectLs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400" dirty="0" smtClean="0">
                  <a:solidFill>
                    <a:srgbClr val="69A12B"/>
                  </a:solidFill>
                  <a:latin typeface="Trebuchet MS" pitchFamily="34" charset="0"/>
                </a:rPr>
                <a:t>Phantasie</a:t>
              </a:r>
              <a:endParaRPr lang="de-DE" altLang="de-DE" sz="1400" dirty="0">
                <a:solidFill>
                  <a:srgbClr val="69A12B"/>
                </a:solidFill>
                <a:latin typeface="Trebuchet MS" pitchFamily="34" charset="0"/>
              </a:endParaRPr>
            </a:p>
          </p:txBody>
        </p:sp>
        <p:sp>
          <p:nvSpPr>
            <p:cNvPr id="110" name="Textfeld 17"/>
            <p:cNvSpPr txBox="1">
              <a:spLocks noChangeArrowheads="1"/>
            </p:cNvSpPr>
            <p:nvPr/>
          </p:nvSpPr>
          <p:spPr bwMode="auto">
            <a:xfrm>
              <a:off x="5357105" y="2328058"/>
              <a:ext cx="619850" cy="307777"/>
            </a:xfrm>
            <a:prstGeom prst="rect">
              <a:avLst/>
            </a:prstGeom>
            <a:noFill/>
            <a:ln>
              <a:noFill/>
            </a:ln>
            <a:effectLs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400" dirty="0" smtClean="0">
                  <a:solidFill>
                    <a:srgbClr val="69A12B"/>
                  </a:solidFill>
                  <a:latin typeface="Trebuchet MS" pitchFamily="34" charset="0"/>
                </a:rPr>
                <a:t>Kunst</a:t>
              </a:r>
            </a:p>
          </p:txBody>
        </p:sp>
        <p:sp>
          <p:nvSpPr>
            <p:cNvPr id="111" name="Textfeld 17"/>
            <p:cNvSpPr txBox="1">
              <a:spLocks noChangeArrowheads="1"/>
            </p:cNvSpPr>
            <p:nvPr/>
          </p:nvSpPr>
          <p:spPr bwMode="auto">
            <a:xfrm>
              <a:off x="5795622" y="2579442"/>
              <a:ext cx="789062" cy="307777"/>
            </a:xfrm>
            <a:prstGeom prst="rect">
              <a:avLst/>
            </a:prstGeom>
            <a:noFill/>
            <a:ln>
              <a:noFill/>
            </a:ln>
            <a:effectLs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400" dirty="0" smtClean="0">
                  <a:solidFill>
                    <a:srgbClr val="69A12B"/>
                  </a:solidFill>
                  <a:latin typeface="Trebuchet MS" pitchFamily="34" charset="0"/>
                </a:rPr>
                <a:t>Technik</a:t>
              </a:r>
              <a:endParaRPr lang="de-DE" altLang="de-DE" sz="1400" dirty="0">
                <a:solidFill>
                  <a:srgbClr val="69A12B"/>
                </a:solidFill>
                <a:latin typeface="Trebuchet MS" pitchFamily="34" charset="0"/>
              </a:endParaRPr>
            </a:p>
          </p:txBody>
        </p:sp>
        <p:grpSp>
          <p:nvGrpSpPr>
            <p:cNvPr id="112" name="Group 14"/>
            <p:cNvGrpSpPr>
              <a:grpSpLocks/>
            </p:cNvGrpSpPr>
            <p:nvPr/>
          </p:nvGrpSpPr>
          <p:grpSpPr bwMode="auto">
            <a:xfrm rot="5400000">
              <a:off x="1900099" y="2844436"/>
              <a:ext cx="2070773" cy="590351"/>
              <a:chOff x="1121" y="4327"/>
              <a:chExt cx="1010" cy="357"/>
            </a:xfrm>
          </p:grpSpPr>
          <p:sp>
            <p:nvSpPr>
              <p:cNvPr id="113" name="Freeform 12"/>
              <p:cNvSpPr>
                <a:spLocks/>
              </p:cNvSpPr>
              <p:nvPr/>
            </p:nvSpPr>
            <p:spPr bwMode="auto">
              <a:xfrm>
                <a:off x="1626" y="4328"/>
                <a:ext cx="505" cy="356"/>
              </a:xfrm>
              <a:custGeom>
                <a:avLst/>
                <a:gdLst>
                  <a:gd name="T0" fmla="*/ 0 w 505"/>
                  <a:gd name="T1" fmla="*/ 177 h 356"/>
                  <a:gd name="T2" fmla="*/ 48 w 505"/>
                  <a:gd name="T3" fmla="*/ 127 h 356"/>
                  <a:gd name="T4" fmla="*/ 98 w 505"/>
                  <a:gd name="T5" fmla="*/ 82 h 356"/>
                  <a:gd name="T6" fmla="*/ 139 w 505"/>
                  <a:gd name="T7" fmla="*/ 52 h 356"/>
                  <a:gd name="T8" fmla="*/ 200 w 505"/>
                  <a:gd name="T9" fmla="*/ 19 h 356"/>
                  <a:gd name="T10" fmla="*/ 257 w 505"/>
                  <a:gd name="T11" fmla="*/ 4 h 356"/>
                  <a:gd name="T12" fmla="*/ 315 w 505"/>
                  <a:gd name="T13" fmla="*/ 0 h 356"/>
                  <a:gd name="T14" fmla="*/ 364 w 505"/>
                  <a:gd name="T15" fmla="*/ 7 h 356"/>
                  <a:gd name="T16" fmla="*/ 399 w 505"/>
                  <a:gd name="T17" fmla="*/ 18 h 356"/>
                  <a:gd name="T18" fmla="*/ 442 w 505"/>
                  <a:gd name="T19" fmla="*/ 46 h 356"/>
                  <a:gd name="T20" fmla="*/ 473 w 505"/>
                  <a:gd name="T21" fmla="*/ 80 h 356"/>
                  <a:gd name="T22" fmla="*/ 494 w 505"/>
                  <a:gd name="T23" fmla="*/ 119 h 356"/>
                  <a:gd name="T24" fmla="*/ 503 w 505"/>
                  <a:gd name="T25" fmla="*/ 160 h 356"/>
                  <a:gd name="T26" fmla="*/ 503 w 505"/>
                  <a:gd name="T27" fmla="*/ 205 h 356"/>
                  <a:gd name="T28" fmla="*/ 488 w 505"/>
                  <a:gd name="T29" fmla="*/ 250 h 356"/>
                  <a:gd name="T30" fmla="*/ 463 w 505"/>
                  <a:gd name="T31" fmla="*/ 290 h 356"/>
                  <a:gd name="T32" fmla="*/ 422 w 505"/>
                  <a:gd name="T33" fmla="*/ 326 h 356"/>
                  <a:gd name="T34" fmla="*/ 361 w 505"/>
                  <a:gd name="T35" fmla="*/ 350 h 356"/>
                  <a:gd name="T36" fmla="*/ 299 w 505"/>
                  <a:gd name="T37" fmla="*/ 356 h 356"/>
                  <a:gd name="T38" fmla="*/ 230 w 505"/>
                  <a:gd name="T39" fmla="*/ 347 h 356"/>
                  <a:gd name="T40" fmla="*/ 166 w 505"/>
                  <a:gd name="T41" fmla="*/ 320 h 356"/>
                  <a:gd name="T42" fmla="*/ 103 w 505"/>
                  <a:gd name="T43" fmla="*/ 277 h 356"/>
                  <a:gd name="T44" fmla="*/ 40 w 505"/>
                  <a:gd name="T45" fmla="*/ 222 h 356"/>
                  <a:gd name="T46" fmla="*/ 0 w 505"/>
                  <a:gd name="T47" fmla="*/ 177 h 3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356">
                    <a:moveTo>
                      <a:pt x="0" y="177"/>
                    </a:moveTo>
                    <a:cubicBezTo>
                      <a:pt x="0" y="177"/>
                      <a:pt x="48" y="127"/>
                      <a:pt x="48" y="127"/>
                    </a:cubicBezTo>
                    <a:cubicBezTo>
                      <a:pt x="65" y="112"/>
                      <a:pt x="83" y="94"/>
                      <a:pt x="98" y="82"/>
                    </a:cubicBezTo>
                    <a:cubicBezTo>
                      <a:pt x="113" y="70"/>
                      <a:pt x="125" y="61"/>
                      <a:pt x="139" y="52"/>
                    </a:cubicBezTo>
                    <a:cubicBezTo>
                      <a:pt x="153" y="43"/>
                      <a:pt x="179" y="27"/>
                      <a:pt x="200" y="19"/>
                    </a:cubicBezTo>
                    <a:cubicBezTo>
                      <a:pt x="221" y="11"/>
                      <a:pt x="235" y="8"/>
                      <a:pt x="257" y="4"/>
                    </a:cubicBezTo>
                    <a:cubicBezTo>
                      <a:pt x="279" y="0"/>
                      <a:pt x="302" y="0"/>
                      <a:pt x="315" y="0"/>
                    </a:cubicBezTo>
                    <a:cubicBezTo>
                      <a:pt x="328" y="0"/>
                      <a:pt x="350" y="4"/>
                      <a:pt x="364" y="7"/>
                    </a:cubicBezTo>
                    <a:cubicBezTo>
                      <a:pt x="378" y="10"/>
                      <a:pt x="386" y="12"/>
                      <a:pt x="399" y="18"/>
                    </a:cubicBezTo>
                    <a:cubicBezTo>
                      <a:pt x="415" y="25"/>
                      <a:pt x="430" y="36"/>
                      <a:pt x="442" y="46"/>
                    </a:cubicBezTo>
                    <a:cubicBezTo>
                      <a:pt x="454" y="56"/>
                      <a:pt x="464" y="68"/>
                      <a:pt x="473" y="80"/>
                    </a:cubicBezTo>
                    <a:cubicBezTo>
                      <a:pt x="482" y="92"/>
                      <a:pt x="489" y="106"/>
                      <a:pt x="494" y="119"/>
                    </a:cubicBezTo>
                    <a:cubicBezTo>
                      <a:pt x="499" y="132"/>
                      <a:pt x="502" y="146"/>
                      <a:pt x="503" y="160"/>
                    </a:cubicBezTo>
                    <a:cubicBezTo>
                      <a:pt x="504" y="174"/>
                      <a:pt x="505" y="190"/>
                      <a:pt x="503" y="205"/>
                    </a:cubicBezTo>
                    <a:cubicBezTo>
                      <a:pt x="501" y="220"/>
                      <a:pt x="495" y="236"/>
                      <a:pt x="488" y="250"/>
                    </a:cubicBezTo>
                    <a:cubicBezTo>
                      <a:pt x="481" y="264"/>
                      <a:pt x="474" y="277"/>
                      <a:pt x="463" y="290"/>
                    </a:cubicBezTo>
                    <a:cubicBezTo>
                      <a:pt x="452" y="302"/>
                      <a:pt x="439" y="316"/>
                      <a:pt x="422" y="326"/>
                    </a:cubicBezTo>
                    <a:cubicBezTo>
                      <a:pt x="405" y="336"/>
                      <a:pt x="381" y="345"/>
                      <a:pt x="361" y="350"/>
                    </a:cubicBezTo>
                    <a:cubicBezTo>
                      <a:pt x="341" y="355"/>
                      <a:pt x="321" y="356"/>
                      <a:pt x="299" y="356"/>
                    </a:cubicBezTo>
                    <a:cubicBezTo>
                      <a:pt x="277" y="356"/>
                      <a:pt x="252" y="353"/>
                      <a:pt x="230" y="347"/>
                    </a:cubicBezTo>
                    <a:cubicBezTo>
                      <a:pt x="208" y="341"/>
                      <a:pt x="187" y="332"/>
                      <a:pt x="166" y="320"/>
                    </a:cubicBezTo>
                    <a:cubicBezTo>
                      <a:pt x="145" y="309"/>
                      <a:pt x="123" y="294"/>
                      <a:pt x="103" y="277"/>
                    </a:cubicBezTo>
                    <a:cubicBezTo>
                      <a:pt x="83" y="260"/>
                      <a:pt x="57" y="239"/>
                      <a:pt x="40" y="222"/>
                    </a:cubicBezTo>
                    <a:cubicBezTo>
                      <a:pt x="23" y="205"/>
                      <a:pt x="5" y="183"/>
                      <a:pt x="0" y="177"/>
                    </a:cubicBezTo>
                    <a:close/>
                  </a:path>
                </a:pathLst>
              </a:custGeom>
              <a:noFill/>
              <a:ln w="38100" cmpd="sng">
                <a:solidFill>
                  <a:srgbClr val="69A12B">
                    <a:alpha val="8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4" name="Freeform 13"/>
              <p:cNvSpPr>
                <a:spLocks/>
              </p:cNvSpPr>
              <p:nvPr/>
            </p:nvSpPr>
            <p:spPr bwMode="auto">
              <a:xfrm flipH="1" flipV="1">
                <a:off x="1121" y="4327"/>
                <a:ext cx="505" cy="356"/>
              </a:xfrm>
              <a:custGeom>
                <a:avLst/>
                <a:gdLst>
                  <a:gd name="T0" fmla="*/ 0 w 505"/>
                  <a:gd name="T1" fmla="*/ 177 h 356"/>
                  <a:gd name="T2" fmla="*/ 48 w 505"/>
                  <a:gd name="T3" fmla="*/ 127 h 356"/>
                  <a:gd name="T4" fmla="*/ 98 w 505"/>
                  <a:gd name="T5" fmla="*/ 82 h 356"/>
                  <a:gd name="T6" fmla="*/ 139 w 505"/>
                  <a:gd name="T7" fmla="*/ 52 h 356"/>
                  <a:gd name="T8" fmla="*/ 200 w 505"/>
                  <a:gd name="T9" fmla="*/ 19 h 356"/>
                  <a:gd name="T10" fmla="*/ 257 w 505"/>
                  <a:gd name="T11" fmla="*/ 4 h 356"/>
                  <a:gd name="T12" fmla="*/ 315 w 505"/>
                  <a:gd name="T13" fmla="*/ 0 h 356"/>
                  <a:gd name="T14" fmla="*/ 364 w 505"/>
                  <a:gd name="T15" fmla="*/ 7 h 356"/>
                  <a:gd name="T16" fmla="*/ 399 w 505"/>
                  <a:gd name="T17" fmla="*/ 18 h 356"/>
                  <a:gd name="T18" fmla="*/ 442 w 505"/>
                  <a:gd name="T19" fmla="*/ 46 h 356"/>
                  <a:gd name="T20" fmla="*/ 473 w 505"/>
                  <a:gd name="T21" fmla="*/ 80 h 356"/>
                  <a:gd name="T22" fmla="*/ 494 w 505"/>
                  <a:gd name="T23" fmla="*/ 119 h 356"/>
                  <a:gd name="T24" fmla="*/ 503 w 505"/>
                  <a:gd name="T25" fmla="*/ 160 h 356"/>
                  <a:gd name="T26" fmla="*/ 503 w 505"/>
                  <a:gd name="T27" fmla="*/ 205 h 356"/>
                  <a:gd name="T28" fmla="*/ 488 w 505"/>
                  <a:gd name="T29" fmla="*/ 250 h 356"/>
                  <a:gd name="T30" fmla="*/ 463 w 505"/>
                  <a:gd name="T31" fmla="*/ 290 h 356"/>
                  <a:gd name="T32" fmla="*/ 422 w 505"/>
                  <a:gd name="T33" fmla="*/ 326 h 356"/>
                  <a:gd name="T34" fmla="*/ 361 w 505"/>
                  <a:gd name="T35" fmla="*/ 350 h 356"/>
                  <a:gd name="T36" fmla="*/ 299 w 505"/>
                  <a:gd name="T37" fmla="*/ 356 h 356"/>
                  <a:gd name="T38" fmla="*/ 230 w 505"/>
                  <a:gd name="T39" fmla="*/ 347 h 356"/>
                  <a:gd name="T40" fmla="*/ 166 w 505"/>
                  <a:gd name="T41" fmla="*/ 320 h 356"/>
                  <a:gd name="T42" fmla="*/ 103 w 505"/>
                  <a:gd name="T43" fmla="*/ 277 h 356"/>
                  <a:gd name="T44" fmla="*/ 40 w 505"/>
                  <a:gd name="T45" fmla="*/ 222 h 356"/>
                  <a:gd name="T46" fmla="*/ 0 w 505"/>
                  <a:gd name="T47" fmla="*/ 177 h 3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356">
                    <a:moveTo>
                      <a:pt x="0" y="177"/>
                    </a:moveTo>
                    <a:cubicBezTo>
                      <a:pt x="0" y="177"/>
                      <a:pt x="48" y="127"/>
                      <a:pt x="48" y="127"/>
                    </a:cubicBezTo>
                    <a:cubicBezTo>
                      <a:pt x="65" y="112"/>
                      <a:pt x="83" y="94"/>
                      <a:pt x="98" y="82"/>
                    </a:cubicBezTo>
                    <a:cubicBezTo>
                      <a:pt x="113" y="70"/>
                      <a:pt x="125" y="61"/>
                      <a:pt x="139" y="52"/>
                    </a:cubicBezTo>
                    <a:cubicBezTo>
                      <a:pt x="153" y="43"/>
                      <a:pt x="179" y="27"/>
                      <a:pt x="200" y="19"/>
                    </a:cubicBezTo>
                    <a:cubicBezTo>
                      <a:pt x="221" y="11"/>
                      <a:pt x="235" y="8"/>
                      <a:pt x="257" y="4"/>
                    </a:cubicBezTo>
                    <a:cubicBezTo>
                      <a:pt x="279" y="0"/>
                      <a:pt x="302" y="0"/>
                      <a:pt x="315" y="0"/>
                    </a:cubicBezTo>
                    <a:cubicBezTo>
                      <a:pt x="328" y="0"/>
                      <a:pt x="350" y="4"/>
                      <a:pt x="364" y="7"/>
                    </a:cubicBezTo>
                    <a:cubicBezTo>
                      <a:pt x="378" y="10"/>
                      <a:pt x="386" y="12"/>
                      <a:pt x="399" y="18"/>
                    </a:cubicBezTo>
                    <a:cubicBezTo>
                      <a:pt x="415" y="25"/>
                      <a:pt x="430" y="36"/>
                      <a:pt x="442" y="46"/>
                    </a:cubicBezTo>
                    <a:cubicBezTo>
                      <a:pt x="454" y="56"/>
                      <a:pt x="464" y="68"/>
                      <a:pt x="473" y="80"/>
                    </a:cubicBezTo>
                    <a:cubicBezTo>
                      <a:pt x="482" y="92"/>
                      <a:pt x="489" y="106"/>
                      <a:pt x="494" y="119"/>
                    </a:cubicBezTo>
                    <a:cubicBezTo>
                      <a:pt x="499" y="132"/>
                      <a:pt x="502" y="146"/>
                      <a:pt x="503" y="160"/>
                    </a:cubicBezTo>
                    <a:cubicBezTo>
                      <a:pt x="504" y="174"/>
                      <a:pt x="505" y="190"/>
                      <a:pt x="503" y="205"/>
                    </a:cubicBezTo>
                    <a:cubicBezTo>
                      <a:pt x="501" y="220"/>
                      <a:pt x="495" y="236"/>
                      <a:pt x="488" y="250"/>
                    </a:cubicBezTo>
                    <a:cubicBezTo>
                      <a:pt x="481" y="264"/>
                      <a:pt x="474" y="277"/>
                      <a:pt x="463" y="290"/>
                    </a:cubicBezTo>
                    <a:cubicBezTo>
                      <a:pt x="452" y="302"/>
                      <a:pt x="439" y="316"/>
                      <a:pt x="422" y="326"/>
                    </a:cubicBezTo>
                    <a:cubicBezTo>
                      <a:pt x="405" y="336"/>
                      <a:pt x="381" y="345"/>
                      <a:pt x="361" y="350"/>
                    </a:cubicBezTo>
                    <a:cubicBezTo>
                      <a:pt x="341" y="355"/>
                      <a:pt x="321" y="356"/>
                      <a:pt x="299" y="356"/>
                    </a:cubicBezTo>
                    <a:cubicBezTo>
                      <a:pt x="277" y="356"/>
                      <a:pt x="252" y="353"/>
                      <a:pt x="230" y="347"/>
                    </a:cubicBezTo>
                    <a:cubicBezTo>
                      <a:pt x="208" y="341"/>
                      <a:pt x="187" y="332"/>
                      <a:pt x="166" y="320"/>
                    </a:cubicBezTo>
                    <a:cubicBezTo>
                      <a:pt x="145" y="309"/>
                      <a:pt x="123" y="294"/>
                      <a:pt x="103" y="277"/>
                    </a:cubicBezTo>
                    <a:cubicBezTo>
                      <a:pt x="83" y="260"/>
                      <a:pt x="57" y="239"/>
                      <a:pt x="40" y="222"/>
                    </a:cubicBezTo>
                    <a:cubicBezTo>
                      <a:pt x="23" y="205"/>
                      <a:pt x="5" y="183"/>
                      <a:pt x="0" y="177"/>
                    </a:cubicBezTo>
                    <a:close/>
                  </a:path>
                </a:pathLst>
              </a:custGeom>
              <a:noFill/>
              <a:ln w="38100" cmpd="sng">
                <a:solidFill>
                  <a:srgbClr val="69A12B">
                    <a:alpha val="80000"/>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Tree>
    <p:extLst>
      <p:ext uri="{BB962C8B-B14F-4D97-AF65-F5344CB8AC3E}">
        <p14:creationId xmlns:p14="http://schemas.microsoft.com/office/powerpoint/2010/main" val="4199174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hteck 7"/>
          <p:cNvSpPr>
            <a:spLocks noChangeArrowheads="1"/>
          </p:cNvSpPr>
          <p:nvPr/>
        </p:nvSpPr>
        <p:spPr bwMode="auto">
          <a:xfrm>
            <a:off x="0" y="0"/>
            <a:ext cx="9906000" cy="6858000"/>
          </a:xfrm>
          <a:prstGeom prst="rect">
            <a:avLst/>
          </a:prstGeom>
          <a:solidFill>
            <a:srgbClr val="E6E6E6"/>
          </a:solidFill>
          <a:ln>
            <a:noFill/>
          </a:ln>
          <a:extLst/>
        </p:spPr>
        <p:txBody>
          <a:bodyPr/>
          <a:lstStyle/>
          <a:p>
            <a:pPr defTabSz="957263"/>
            <a:endParaRPr lang="de-DE" altLang="de-DE"/>
          </a:p>
        </p:txBody>
      </p:sp>
      <p:pic>
        <p:nvPicPr>
          <p:cNvPr id="26627" name="Picture 2" descr="Chimpanzee jung"/>
          <p:cNvPicPr>
            <a:picLocks noChangeAspect="1" noChangeArrowheads="1"/>
          </p:cNvPicPr>
          <p:nvPr/>
        </p:nvPicPr>
        <p:blipFill>
          <a:blip r:embed="rId2" cstate="print">
            <a:clrChange>
              <a:clrFrom>
                <a:srgbClr val="FFFFFF"/>
              </a:clrFrom>
              <a:clrTo>
                <a:srgbClr val="FFFFFF">
                  <a:alpha val="0"/>
                </a:srgbClr>
              </a:clrTo>
            </a:clrChange>
            <a:lum bright="-6000" contrast="6000"/>
            <a:extLst>
              <a:ext uri="{28A0092B-C50C-407E-A947-70E740481C1C}">
                <a14:useLocalDpi xmlns:a14="http://schemas.microsoft.com/office/drawing/2010/main" val="0"/>
              </a:ext>
            </a:extLst>
          </a:blip>
          <a:srcRect b="5162"/>
          <a:stretch>
            <a:fillRect/>
          </a:stretch>
        </p:blipFill>
        <p:spPr bwMode="auto">
          <a:xfrm>
            <a:off x="862530" y="614843"/>
            <a:ext cx="1960563"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9" name="Gruppieren 2"/>
          <p:cNvGrpSpPr>
            <a:grpSpLocks noChangeAspect="1"/>
          </p:cNvGrpSpPr>
          <p:nvPr/>
        </p:nvGrpSpPr>
        <p:grpSpPr bwMode="auto">
          <a:xfrm>
            <a:off x="2764355" y="1035530"/>
            <a:ext cx="2951163" cy="2212975"/>
            <a:chOff x="2498725" y="2395538"/>
            <a:chExt cx="3249613" cy="2438400"/>
          </a:xfrm>
        </p:grpSpPr>
        <p:pic>
          <p:nvPicPr>
            <p:cNvPr id="26633" name="Picture 3" descr="Chimpanzee mittel"/>
            <p:cNvPicPr>
              <a:picLocks noChangeAspect="1" noChangeArrowheads="1"/>
            </p:cNvPicPr>
            <p:nvPr/>
          </p:nvPicPr>
          <p:blipFill>
            <a:blip r:embed="rId3" cstate="print">
              <a:clrChange>
                <a:clrFrom>
                  <a:srgbClr val="FFFFFF"/>
                </a:clrFrom>
                <a:clrTo>
                  <a:srgbClr val="FFFFFF">
                    <a:alpha val="0"/>
                  </a:srgbClr>
                </a:clrTo>
              </a:clrChange>
              <a:lum contrast="6000"/>
              <a:extLst>
                <a:ext uri="{28A0092B-C50C-407E-A947-70E740481C1C}">
                  <a14:useLocalDpi xmlns:a14="http://schemas.microsoft.com/office/drawing/2010/main" val="0"/>
                </a:ext>
              </a:extLst>
            </a:blip>
            <a:srcRect l="2278" b="2487"/>
            <a:stretch>
              <a:fillRect/>
            </a:stretch>
          </p:blipFill>
          <p:spPr bwMode="auto">
            <a:xfrm>
              <a:off x="2562225" y="2395538"/>
              <a:ext cx="31861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Ellipse 1"/>
            <p:cNvSpPr>
              <a:spLocks noChangeArrowheads="1"/>
            </p:cNvSpPr>
            <p:nvPr/>
          </p:nvSpPr>
          <p:spPr bwMode="auto">
            <a:xfrm>
              <a:off x="2498725" y="2397125"/>
              <a:ext cx="1498600" cy="566738"/>
            </a:xfrm>
            <a:prstGeom prst="ellipse">
              <a:avLst/>
            </a:prstGeom>
            <a:solidFill>
              <a:srgbClr val="E6E6E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57263" eaLnBrk="0" hangingPunct="0">
                <a:spcBef>
                  <a:spcPct val="20000"/>
                </a:spcBef>
                <a:buChar char="•"/>
                <a:defRPr sz="3400">
                  <a:solidFill>
                    <a:schemeClr val="tx1"/>
                  </a:solidFill>
                  <a:latin typeface="Arial" charset="0"/>
                </a:defRPr>
              </a:lvl1pPr>
              <a:lvl2pPr marL="742950" indent="-285750" defTabSz="957263" eaLnBrk="0" hangingPunct="0">
                <a:spcBef>
                  <a:spcPct val="20000"/>
                </a:spcBef>
                <a:buChar char="–"/>
                <a:defRPr sz="2900">
                  <a:solidFill>
                    <a:schemeClr val="tx1"/>
                  </a:solidFill>
                  <a:latin typeface="Arial" charset="0"/>
                </a:defRPr>
              </a:lvl2pPr>
              <a:lvl3pPr marL="1143000" indent="-228600" defTabSz="957263" eaLnBrk="0" hangingPunct="0">
                <a:spcBef>
                  <a:spcPct val="20000"/>
                </a:spcBef>
                <a:buChar char="•"/>
                <a:defRPr sz="2500">
                  <a:solidFill>
                    <a:schemeClr val="tx1"/>
                  </a:solidFill>
                  <a:latin typeface="Arial" charset="0"/>
                </a:defRPr>
              </a:lvl3pPr>
              <a:lvl4pPr marL="1600200" indent="-228600" defTabSz="957263" eaLnBrk="0" hangingPunct="0">
                <a:spcBef>
                  <a:spcPct val="20000"/>
                </a:spcBef>
                <a:buChar char="–"/>
                <a:defRPr sz="2100">
                  <a:solidFill>
                    <a:schemeClr val="tx1"/>
                  </a:solidFill>
                  <a:latin typeface="Arial" charset="0"/>
                </a:defRPr>
              </a:lvl4pPr>
              <a:lvl5pPr marL="2057400" indent="-228600" defTabSz="957263" eaLnBrk="0" hangingPunct="0">
                <a:spcBef>
                  <a:spcPct val="20000"/>
                </a:spcBef>
                <a:buChar char="»"/>
                <a:defRPr sz="2100">
                  <a:solidFill>
                    <a:schemeClr val="tx1"/>
                  </a:solidFill>
                  <a:latin typeface="Arial" charset="0"/>
                </a:defRPr>
              </a:lvl5pPr>
              <a:lvl6pPr marL="2514600" indent="-228600" defTabSz="957263" eaLnBrk="0" fontAlgn="base" hangingPunct="0">
                <a:spcBef>
                  <a:spcPct val="20000"/>
                </a:spcBef>
                <a:spcAft>
                  <a:spcPct val="0"/>
                </a:spcAft>
                <a:buChar char="»"/>
                <a:defRPr sz="2100">
                  <a:solidFill>
                    <a:schemeClr val="tx1"/>
                  </a:solidFill>
                  <a:latin typeface="Arial" charset="0"/>
                </a:defRPr>
              </a:lvl6pPr>
              <a:lvl7pPr marL="2971800" indent="-228600" defTabSz="957263" eaLnBrk="0" fontAlgn="base" hangingPunct="0">
                <a:spcBef>
                  <a:spcPct val="20000"/>
                </a:spcBef>
                <a:spcAft>
                  <a:spcPct val="0"/>
                </a:spcAft>
                <a:buChar char="»"/>
                <a:defRPr sz="2100">
                  <a:solidFill>
                    <a:schemeClr val="tx1"/>
                  </a:solidFill>
                  <a:latin typeface="Arial" charset="0"/>
                </a:defRPr>
              </a:lvl7pPr>
              <a:lvl8pPr marL="3429000" indent="-228600" defTabSz="957263" eaLnBrk="0" fontAlgn="base" hangingPunct="0">
                <a:spcBef>
                  <a:spcPct val="20000"/>
                </a:spcBef>
                <a:spcAft>
                  <a:spcPct val="0"/>
                </a:spcAft>
                <a:buChar char="»"/>
                <a:defRPr sz="2100">
                  <a:solidFill>
                    <a:schemeClr val="tx1"/>
                  </a:solidFill>
                  <a:latin typeface="Arial" charset="0"/>
                </a:defRPr>
              </a:lvl8pPr>
              <a:lvl9pPr marL="3886200" indent="-228600" defTabSz="957263"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endParaRPr lang="de-DE" altLang="de-DE" sz="1900"/>
            </a:p>
          </p:txBody>
        </p:sp>
      </p:grpSp>
      <p:grpSp>
        <p:nvGrpSpPr>
          <p:cNvPr id="26630" name="Gruppieren 1"/>
          <p:cNvGrpSpPr>
            <a:grpSpLocks noChangeAspect="1"/>
          </p:cNvGrpSpPr>
          <p:nvPr/>
        </p:nvGrpSpPr>
        <p:grpSpPr bwMode="auto">
          <a:xfrm>
            <a:off x="5715518" y="1040293"/>
            <a:ext cx="3152775" cy="2219325"/>
            <a:chOff x="5895975" y="2397125"/>
            <a:chExt cx="3473450" cy="2444750"/>
          </a:xfrm>
        </p:grpSpPr>
        <p:pic>
          <p:nvPicPr>
            <p:cNvPr id="26631" name="Picture 4" descr="Chimpanzee alt"/>
            <p:cNvPicPr>
              <a:picLocks noChangeAspect="1" noChangeArrowheads="1"/>
            </p:cNvPicPr>
            <p:nvPr/>
          </p:nvPicPr>
          <p:blipFill>
            <a:blip r:embed="rId4" cstate="print">
              <a:clrChange>
                <a:clrFrom>
                  <a:srgbClr val="FFFFFF"/>
                </a:clrFrom>
                <a:clrTo>
                  <a:srgbClr val="FFFFFF">
                    <a:alpha val="0"/>
                  </a:srgbClr>
                </a:clrTo>
              </a:clrChange>
              <a:lum bright="-6000" contrast="6000"/>
              <a:extLst>
                <a:ext uri="{28A0092B-C50C-407E-A947-70E740481C1C}">
                  <a14:useLocalDpi xmlns:a14="http://schemas.microsoft.com/office/drawing/2010/main" val="0"/>
                </a:ext>
              </a:extLst>
            </a:blip>
            <a:srcRect l="9894" b="3831"/>
            <a:stretch>
              <a:fillRect/>
            </a:stretch>
          </p:blipFill>
          <p:spPr bwMode="auto">
            <a:xfrm>
              <a:off x="6283325" y="2397125"/>
              <a:ext cx="30861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Ellipse 7"/>
            <p:cNvSpPr>
              <a:spLocks noChangeArrowheads="1"/>
            </p:cNvSpPr>
            <p:nvPr/>
          </p:nvSpPr>
          <p:spPr bwMode="auto">
            <a:xfrm>
              <a:off x="5895975" y="2397125"/>
              <a:ext cx="1497013" cy="566738"/>
            </a:xfrm>
            <a:prstGeom prst="ellipse">
              <a:avLst/>
            </a:prstGeom>
            <a:solidFill>
              <a:srgbClr val="E6E6E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57263" eaLnBrk="0" hangingPunct="0">
                <a:spcBef>
                  <a:spcPct val="20000"/>
                </a:spcBef>
                <a:buChar char="•"/>
                <a:defRPr sz="3400">
                  <a:solidFill>
                    <a:schemeClr val="tx1"/>
                  </a:solidFill>
                  <a:latin typeface="Arial" charset="0"/>
                </a:defRPr>
              </a:lvl1pPr>
              <a:lvl2pPr marL="742950" indent="-285750" defTabSz="957263" eaLnBrk="0" hangingPunct="0">
                <a:spcBef>
                  <a:spcPct val="20000"/>
                </a:spcBef>
                <a:buChar char="–"/>
                <a:defRPr sz="2900">
                  <a:solidFill>
                    <a:schemeClr val="tx1"/>
                  </a:solidFill>
                  <a:latin typeface="Arial" charset="0"/>
                </a:defRPr>
              </a:lvl2pPr>
              <a:lvl3pPr marL="1143000" indent="-228600" defTabSz="957263" eaLnBrk="0" hangingPunct="0">
                <a:spcBef>
                  <a:spcPct val="20000"/>
                </a:spcBef>
                <a:buChar char="•"/>
                <a:defRPr sz="2500">
                  <a:solidFill>
                    <a:schemeClr val="tx1"/>
                  </a:solidFill>
                  <a:latin typeface="Arial" charset="0"/>
                </a:defRPr>
              </a:lvl3pPr>
              <a:lvl4pPr marL="1600200" indent="-228600" defTabSz="957263" eaLnBrk="0" hangingPunct="0">
                <a:spcBef>
                  <a:spcPct val="20000"/>
                </a:spcBef>
                <a:buChar char="–"/>
                <a:defRPr sz="2100">
                  <a:solidFill>
                    <a:schemeClr val="tx1"/>
                  </a:solidFill>
                  <a:latin typeface="Arial" charset="0"/>
                </a:defRPr>
              </a:lvl4pPr>
              <a:lvl5pPr marL="2057400" indent="-228600" defTabSz="957263" eaLnBrk="0" hangingPunct="0">
                <a:spcBef>
                  <a:spcPct val="20000"/>
                </a:spcBef>
                <a:buChar char="»"/>
                <a:defRPr sz="2100">
                  <a:solidFill>
                    <a:schemeClr val="tx1"/>
                  </a:solidFill>
                  <a:latin typeface="Arial" charset="0"/>
                </a:defRPr>
              </a:lvl5pPr>
              <a:lvl6pPr marL="2514600" indent="-228600" defTabSz="957263" eaLnBrk="0" fontAlgn="base" hangingPunct="0">
                <a:spcBef>
                  <a:spcPct val="20000"/>
                </a:spcBef>
                <a:spcAft>
                  <a:spcPct val="0"/>
                </a:spcAft>
                <a:buChar char="»"/>
                <a:defRPr sz="2100">
                  <a:solidFill>
                    <a:schemeClr val="tx1"/>
                  </a:solidFill>
                  <a:latin typeface="Arial" charset="0"/>
                </a:defRPr>
              </a:lvl6pPr>
              <a:lvl7pPr marL="2971800" indent="-228600" defTabSz="957263" eaLnBrk="0" fontAlgn="base" hangingPunct="0">
                <a:spcBef>
                  <a:spcPct val="20000"/>
                </a:spcBef>
                <a:spcAft>
                  <a:spcPct val="0"/>
                </a:spcAft>
                <a:buChar char="»"/>
                <a:defRPr sz="2100">
                  <a:solidFill>
                    <a:schemeClr val="tx1"/>
                  </a:solidFill>
                  <a:latin typeface="Arial" charset="0"/>
                </a:defRPr>
              </a:lvl7pPr>
              <a:lvl8pPr marL="3429000" indent="-228600" defTabSz="957263" eaLnBrk="0" fontAlgn="base" hangingPunct="0">
                <a:spcBef>
                  <a:spcPct val="20000"/>
                </a:spcBef>
                <a:spcAft>
                  <a:spcPct val="0"/>
                </a:spcAft>
                <a:buChar char="»"/>
                <a:defRPr sz="2100">
                  <a:solidFill>
                    <a:schemeClr val="tx1"/>
                  </a:solidFill>
                  <a:latin typeface="Arial" charset="0"/>
                </a:defRPr>
              </a:lvl8pPr>
              <a:lvl9pPr marL="3886200" indent="-228600" defTabSz="957263"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endParaRPr lang="de-DE" altLang="de-DE" sz="1900"/>
            </a:p>
          </p:txBody>
        </p:sp>
      </p:grpSp>
      <p:pic>
        <p:nvPicPr>
          <p:cNvPr id="2" name="Grafik 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06588" y="3578323"/>
            <a:ext cx="1924049" cy="2562223"/>
          </a:xfrm>
          <a:prstGeom prst="rect">
            <a:avLst/>
          </a:prstGeom>
        </p:spPr>
      </p:pic>
      <p:pic>
        <p:nvPicPr>
          <p:cNvPr id="3" name="Grafik 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83393" y="3601882"/>
            <a:ext cx="1889682" cy="2538664"/>
          </a:xfrm>
          <a:prstGeom prst="rect">
            <a:avLst/>
          </a:prstGeom>
        </p:spPr>
      </p:pic>
      <p:pic>
        <p:nvPicPr>
          <p:cNvPr id="4" name="Grafik 3"/>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4237" y="3602300"/>
            <a:ext cx="1774864" cy="2538246"/>
          </a:xfrm>
          <a:prstGeom prst="rect">
            <a:avLst/>
          </a:prstGeom>
        </p:spPr>
      </p:pic>
    </p:spTree>
    <p:extLst>
      <p:ext uri="{BB962C8B-B14F-4D97-AF65-F5344CB8AC3E}">
        <p14:creationId xmlns:p14="http://schemas.microsoft.com/office/powerpoint/2010/main" val="89298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eck 14"/>
          <p:cNvSpPr>
            <a:spLocks noChangeArrowheads="1"/>
          </p:cNvSpPr>
          <p:nvPr/>
        </p:nvSpPr>
        <p:spPr bwMode="auto">
          <a:xfrm>
            <a:off x="0" y="0"/>
            <a:ext cx="9906000" cy="6858000"/>
          </a:xfrm>
          <a:prstGeom prst="rect">
            <a:avLst/>
          </a:prstGeom>
          <a:solidFill>
            <a:srgbClr val="E6E6E6"/>
          </a:solidFill>
          <a:ln>
            <a:noFill/>
          </a:ln>
          <a:extLst/>
        </p:spPr>
        <p:txBody>
          <a:bodyPr/>
          <a:lstStyle/>
          <a:p>
            <a:pPr defTabSz="957263"/>
            <a:endParaRPr lang="de-DE" altLang="de-DE"/>
          </a:p>
        </p:txBody>
      </p:sp>
      <p:sp>
        <p:nvSpPr>
          <p:cNvPr id="24" name="Textfeld 23"/>
          <p:cNvSpPr txBox="1"/>
          <p:nvPr/>
        </p:nvSpPr>
        <p:spPr>
          <a:xfrm>
            <a:off x="449137" y="5453097"/>
            <a:ext cx="8931345" cy="1220847"/>
          </a:xfrm>
          <a:prstGeom prst="rect">
            <a:avLst/>
          </a:prstGeom>
          <a:noFill/>
        </p:spPr>
        <p:txBody>
          <a:bodyPr wrap="square" rtlCol="0">
            <a:spAutoFit/>
          </a:bodyPr>
          <a:lstStyle/>
          <a:p>
            <a:pPr>
              <a:lnSpc>
                <a:spcPts val="2200"/>
              </a:lnSpc>
            </a:pPr>
            <a:r>
              <a:rPr lang="de-DE" sz="1200" dirty="0" smtClean="0">
                <a:solidFill>
                  <a:srgbClr val="C00000"/>
                </a:solidFill>
                <a:latin typeface="Trebuchet MS" panose="020B0603020202020204" pitchFamily="34" charset="0"/>
              </a:rPr>
              <a:t>→ Der Mensch verkörpert die Ur-Form (Kugel) von Affen- und Menschenschädel</a:t>
            </a:r>
          </a:p>
          <a:p>
            <a:pPr>
              <a:lnSpc>
                <a:spcPts val="2200"/>
              </a:lnSpc>
            </a:pPr>
            <a:r>
              <a:rPr lang="de-DE" sz="1200" dirty="0">
                <a:solidFill>
                  <a:srgbClr val="C00000"/>
                </a:solidFill>
                <a:latin typeface="Trebuchet MS" panose="020B0603020202020204" pitchFamily="34" charset="0"/>
              </a:rPr>
              <a:t>→ Die Formen der </a:t>
            </a:r>
            <a:r>
              <a:rPr lang="de-DE" sz="1200" dirty="0" smtClean="0">
                <a:solidFill>
                  <a:srgbClr val="C00000"/>
                </a:solidFill>
                <a:latin typeface="Trebuchet MS" panose="020B0603020202020204" pitchFamily="34" charset="0"/>
              </a:rPr>
              <a:t>Affenschädel </a:t>
            </a:r>
            <a:r>
              <a:rPr lang="de-DE" sz="1200" dirty="0">
                <a:solidFill>
                  <a:srgbClr val="C00000"/>
                </a:solidFill>
                <a:latin typeface="Trebuchet MS" panose="020B0603020202020204" pitchFamily="34" charset="0"/>
              </a:rPr>
              <a:t>sind aus der Ur-Form </a:t>
            </a:r>
            <a:r>
              <a:rPr lang="de-DE" sz="1200" dirty="0" smtClean="0">
                <a:solidFill>
                  <a:srgbClr val="C00000"/>
                </a:solidFill>
                <a:latin typeface="Trebuchet MS" panose="020B0603020202020204" pitchFamily="34" charset="0"/>
              </a:rPr>
              <a:t>hervorgegangen</a:t>
            </a:r>
          </a:p>
          <a:p>
            <a:pPr>
              <a:lnSpc>
                <a:spcPts val="2200"/>
              </a:lnSpc>
            </a:pPr>
            <a:r>
              <a:rPr lang="de-DE" sz="1200" dirty="0">
                <a:solidFill>
                  <a:srgbClr val="C00000"/>
                </a:solidFill>
                <a:latin typeface="Trebuchet MS" panose="020B0603020202020204" pitchFamily="34" charset="0"/>
              </a:rPr>
              <a:t>→ Die </a:t>
            </a:r>
            <a:r>
              <a:rPr lang="de-DE" sz="1200" dirty="0" smtClean="0">
                <a:solidFill>
                  <a:srgbClr val="C00000"/>
                </a:solidFill>
                <a:latin typeface="Trebuchet MS" panose="020B0603020202020204" pitchFamily="34" charset="0"/>
              </a:rPr>
              <a:t>Aufrichtung ermöglichte </a:t>
            </a:r>
            <a:r>
              <a:rPr lang="de-DE" sz="1200" dirty="0">
                <a:solidFill>
                  <a:srgbClr val="C00000"/>
                </a:solidFill>
                <a:latin typeface="Trebuchet MS" panose="020B0603020202020204" pitchFamily="34" charset="0"/>
              </a:rPr>
              <a:t>die Ausprägung der Ur-Form</a:t>
            </a:r>
          </a:p>
          <a:p>
            <a:pPr>
              <a:lnSpc>
                <a:spcPts val="2200"/>
              </a:lnSpc>
            </a:pPr>
            <a:r>
              <a:rPr lang="de-DE" sz="1200" dirty="0" smtClean="0">
                <a:solidFill>
                  <a:srgbClr val="C00000"/>
                </a:solidFill>
                <a:latin typeface="Trebuchet MS" panose="020B0603020202020204" pitchFamily="34" charset="0"/>
              </a:rPr>
              <a:t>→ Physisch sind die Affen Vorläufer des Menschen, geistig (der Form nach) sind sie Abkömmlinge des Menschen</a:t>
            </a:r>
            <a:endParaRPr lang="de-DE" sz="1200" dirty="0">
              <a:solidFill>
                <a:srgbClr val="C00000"/>
              </a:solidFill>
              <a:latin typeface="Trebuchet MS" panose="020B0603020202020204" pitchFamily="34" charset="0"/>
            </a:endParaRPr>
          </a:p>
        </p:txBody>
      </p:sp>
      <p:sp>
        <p:nvSpPr>
          <p:cNvPr id="25" name="Textfeld 24"/>
          <p:cNvSpPr txBox="1"/>
          <p:nvPr/>
        </p:nvSpPr>
        <p:spPr>
          <a:xfrm>
            <a:off x="5076766" y="2782066"/>
            <a:ext cx="4172469" cy="784830"/>
          </a:xfrm>
          <a:prstGeom prst="rect">
            <a:avLst/>
          </a:prstGeom>
          <a:noFill/>
        </p:spPr>
        <p:txBody>
          <a:bodyPr wrap="square" rtlCol="0">
            <a:spAutoFit/>
          </a:bodyPr>
          <a:lstStyle/>
          <a:p>
            <a:pPr>
              <a:lnSpc>
                <a:spcPts val="1800"/>
              </a:lnSpc>
            </a:pPr>
            <a:r>
              <a:rPr lang="de-DE" sz="1400" b="1" dirty="0" smtClean="0">
                <a:solidFill>
                  <a:srgbClr val="C00000"/>
                </a:solidFill>
                <a:latin typeface="Trebuchet MS" panose="020B0603020202020204" pitchFamily="34" charset="0"/>
              </a:rPr>
              <a:t>Funktion</a:t>
            </a:r>
          </a:p>
          <a:p>
            <a:pPr>
              <a:lnSpc>
                <a:spcPts val="1800"/>
              </a:lnSpc>
            </a:pPr>
            <a:r>
              <a:rPr lang="de-DE" sz="1200" dirty="0" smtClean="0">
                <a:latin typeface="Trebuchet MS" panose="020B0603020202020204" pitchFamily="34" charset="0"/>
              </a:rPr>
              <a:t>Die Affenschädel sind spezialisierter, der Menschenschädel ist universeller</a:t>
            </a:r>
          </a:p>
        </p:txBody>
      </p:sp>
      <p:sp>
        <p:nvSpPr>
          <p:cNvPr id="18" name="Textfeld 17"/>
          <p:cNvSpPr txBox="1"/>
          <p:nvPr/>
        </p:nvSpPr>
        <p:spPr>
          <a:xfrm>
            <a:off x="5076765" y="3630825"/>
            <a:ext cx="4172469" cy="784830"/>
          </a:xfrm>
          <a:prstGeom prst="rect">
            <a:avLst/>
          </a:prstGeom>
          <a:noFill/>
        </p:spPr>
        <p:txBody>
          <a:bodyPr wrap="square" rtlCol="0">
            <a:spAutoFit/>
          </a:bodyPr>
          <a:lstStyle/>
          <a:p>
            <a:pPr>
              <a:lnSpc>
                <a:spcPts val="1800"/>
              </a:lnSpc>
            </a:pPr>
            <a:r>
              <a:rPr lang="de-DE" sz="1400" b="1" dirty="0" smtClean="0">
                <a:solidFill>
                  <a:srgbClr val="C00000"/>
                </a:solidFill>
                <a:latin typeface="Trebuchet MS" panose="020B0603020202020204" pitchFamily="34" charset="0"/>
              </a:rPr>
              <a:t>Evolution</a:t>
            </a:r>
          </a:p>
          <a:p>
            <a:pPr>
              <a:lnSpc>
                <a:spcPts val="1800"/>
              </a:lnSpc>
            </a:pPr>
            <a:r>
              <a:rPr lang="de-DE" sz="1200" dirty="0" smtClean="0">
                <a:latin typeface="Trebuchet MS" panose="020B0603020202020204" pitchFamily="34" charset="0"/>
              </a:rPr>
              <a:t>Die Vorfahren der Affen traten in der Evolution früher auf als der Mensch</a:t>
            </a:r>
          </a:p>
        </p:txBody>
      </p:sp>
      <p:sp>
        <p:nvSpPr>
          <p:cNvPr id="19" name="Textfeld 18"/>
          <p:cNvSpPr txBox="1"/>
          <p:nvPr/>
        </p:nvSpPr>
        <p:spPr>
          <a:xfrm>
            <a:off x="5076765" y="853715"/>
            <a:ext cx="4403779" cy="784830"/>
          </a:xfrm>
          <a:prstGeom prst="rect">
            <a:avLst/>
          </a:prstGeom>
          <a:noFill/>
        </p:spPr>
        <p:txBody>
          <a:bodyPr wrap="square" rtlCol="0">
            <a:spAutoFit/>
          </a:bodyPr>
          <a:lstStyle/>
          <a:p>
            <a:pPr>
              <a:lnSpc>
                <a:spcPts val="1800"/>
              </a:lnSpc>
            </a:pPr>
            <a:r>
              <a:rPr lang="de-DE" sz="1400" b="1" dirty="0" smtClean="0">
                <a:solidFill>
                  <a:srgbClr val="C00000"/>
                </a:solidFill>
                <a:latin typeface="Trebuchet MS" panose="020B0603020202020204" pitchFamily="34" charset="0"/>
              </a:rPr>
              <a:t>Form</a:t>
            </a:r>
          </a:p>
          <a:p>
            <a:pPr>
              <a:lnSpc>
                <a:spcPts val="1800"/>
              </a:lnSpc>
            </a:pPr>
            <a:r>
              <a:rPr lang="de-DE" sz="1200" dirty="0" smtClean="0">
                <a:latin typeface="Trebuchet MS" panose="020B0603020202020204" pitchFamily="34" charset="0"/>
              </a:rPr>
              <a:t>Beim Menschen ist der Gehirnschädel größer als der Gesichtsschädel, beim Orang-Utan ist es umgekehrt</a:t>
            </a:r>
          </a:p>
        </p:txBody>
      </p:sp>
      <p:sp>
        <p:nvSpPr>
          <p:cNvPr id="23" name="Textfeld 22"/>
          <p:cNvSpPr txBox="1"/>
          <p:nvPr/>
        </p:nvSpPr>
        <p:spPr>
          <a:xfrm>
            <a:off x="5076765" y="1702474"/>
            <a:ext cx="4403779" cy="1015663"/>
          </a:xfrm>
          <a:prstGeom prst="rect">
            <a:avLst/>
          </a:prstGeom>
          <a:noFill/>
        </p:spPr>
        <p:txBody>
          <a:bodyPr wrap="square" rtlCol="0">
            <a:spAutoFit/>
          </a:bodyPr>
          <a:lstStyle/>
          <a:p>
            <a:pPr>
              <a:lnSpc>
                <a:spcPts val="1800"/>
              </a:lnSpc>
            </a:pPr>
            <a:r>
              <a:rPr lang="de-DE" sz="1400" b="1" dirty="0" smtClean="0">
                <a:solidFill>
                  <a:srgbClr val="C00000"/>
                </a:solidFill>
                <a:latin typeface="Trebuchet MS" panose="020B0603020202020204" pitchFamily="34" charset="0"/>
              </a:rPr>
              <a:t>Entwicklung</a:t>
            </a:r>
          </a:p>
          <a:p>
            <a:pPr>
              <a:lnSpc>
                <a:spcPts val="1800"/>
              </a:lnSpc>
            </a:pPr>
            <a:r>
              <a:rPr lang="de-DE" sz="1200" dirty="0" smtClean="0">
                <a:latin typeface="Trebuchet MS" panose="020B0603020202020204" pitchFamily="34" charset="0"/>
              </a:rPr>
              <a:t>Der erwachsene menschliche Schädel bleibt der Embryonalform von Mensch und Affen ähnlich, die Affen entfernen sich von dieser Form</a:t>
            </a:r>
          </a:p>
        </p:txBody>
      </p:sp>
      <p:sp>
        <p:nvSpPr>
          <p:cNvPr id="26" name="Textfeld 25"/>
          <p:cNvSpPr txBox="1"/>
          <p:nvPr/>
        </p:nvSpPr>
        <p:spPr>
          <a:xfrm>
            <a:off x="5076765" y="4485819"/>
            <a:ext cx="4556185" cy="784830"/>
          </a:xfrm>
          <a:prstGeom prst="rect">
            <a:avLst/>
          </a:prstGeom>
          <a:noFill/>
        </p:spPr>
        <p:txBody>
          <a:bodyPr wrap="square" rtlCol="0">
            <a:spAutoFit/>
          </a:bodyPr>
          <a:lstStyle/>
          <a:p>
            <a:pPr>
              <a:lnSpc>
                <a:spcPts val="1800"/>
              </a:lnSpc>
            </a:pPr>
            <a:r>
              <a:rPr lang="de-DE" sz="1400" b="1" dirty="0" smtClean="0">
                <a:solidFill>
                  <a:srgbClr val="C00000"/>
                </a:solidFill>
                <a:latin typeface="Trebuchet MS" panose="020B0603020202020204" pitchFamily="34" charset="0"/>
              </a:rPr>
              <a:t>Anthropologie</a:t>
            </a:r>
          </a:p>
          <a:p>
            <a:pPr>
              <a:lnSpc>
                <a:spcPts val="1800"/>
              </a:lnSpc>
            </a:pPr>
            <a:r>
              <a:rPr lang="de-DE" sz="1200" dirty="0" smtClean="0">
                <a:latin typeface="Trebuchet MS" panose="020B0603020202020204" pitchFamily="34" charset="0"/>
              </a:rPr>
              <a:t>Die Retardation des Gesichtsschädels und das Wachstum des Gehirnschädels beim Menschen sind eine Folge der Aufrichtung</a:t>
            </a:r>
          </a:p>
        </p:txBody>
      </p:sp>
      <p:grpSp>
        <p:nvGrpSpPr>
          <p:cNvPr id="45" name="Gruppieren 44"/>
          <p:cNvGrpSpPr/>
          <p:nvPr/>
        </p:nvGrpSpPr>
        <p:grpSpPr>
          <a:xfrm>
            <a:off x="583871" y="856434"/>
            <a:ext cx="3852343" cy="4119532"/>
            <a:chOff x="513094" y="961536"/>
            <a:chExt cx="3852343" cy="4119532"/>
          </a:xfrm>
        </p:grpSpPr>
        <p:pic>
          <p:nvPicPr>
            <p:cNvPr id="42" name="Picture 5" descr="Mensch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6936" y="961536"/>
              <a:ext cx="1179991" cy="122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himp 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3094" y="2433153"/>
              <a:ext cx="939836" cy="99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chimp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6781" y="2444070"/>
              <a:ext cx="1037096" cy="101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chimp 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6936" y="2391471"/>
              <a:ext cx="1228636" cy="1137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702650" y="3422612"/>
              <a:ext cx="9535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de-DE" altLang="de-DE" sz="1100" dirty="0">
                  <a:latin typeface="Trebuchet MS" pitchFamily="34" charset="0"/>
                </a:rPr>
                <a:t>Schimpanse</a:t>
              </a:r>
            </a:p>
          </p:txBody>
        </p:sp>
        <p:pic>
          <p:nvPicPr>
            <p:cNvPr id="10" name="Picture 9" descr="Orang 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3094" y="3887597"/>
              <a:ext cx="910063" cy="9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Orang 2"/>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6781" y="3826805"/>
              <a:ext cx="994420" cy="112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702650" y="4911791"/>
              <a:ext cx="97765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de-DE" altLang="de-DE" sz="1100">
                  <a:latin typeface="Trebuchet MS" pitchFamily="34" charset="0"/>
                </a:rPr>
                <a:t>Orang-Utan</a:t>
              </a:r>
            </a:p>
          </p:txBody>
        </p:sp>
        <p:pic>
          <p:nvPicPr>
            <p:cNvPr id="4" name="Picture 3" descr="Mensch 1"/>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3094" y="1083168"/>
              <a:ext cx="1025187" cy="87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ensch 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6781" y="1058357"/>
              <a:ext cx="939836" cy="97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a:spLocks noChangeArrowheads="1"/>
            </p:cNvSpPr>
            <p:nvPr/>
          </p:nvSpPr>
          <p:spPr bwMode="auto">
            <a:xfrm>
              <a:off x="702650" y="1932342"/>
              <a:ext cx="63748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de-DE" altLang="de-DE" sz="1100" dirty="0">
                  <a:latin typeface="Trebuchet MS" pitchFamily="34" charset="0"/>
                </a:rPr>
                <a:t>Mensch</a:t>
              </a:r>
            </a:p>
          </p:txBody>
        </p:sp>
        <p:sp>
          <p:nvSpPr>
            <p:cNvPr id="27" name="Ellipse 26"/>
            <p:cNvSpPr>
              <a:spLocks noChangeAspect="1"/>
            </p:cNvSpPr>
            <p:nvPr/>
          </p:nvSpPr>
          <p:spPr bwMode="auto">
            <a:xfrm>
              <a:off x="3218113" y="1006167"/>
              <a:ext cx="867432" cy="867432"/>
            </a:xfrm>
            <a:prstGeom prst="ellipse">
              <a:avLst/>
            </a:prstGeom>
            <a:solidFill>
              <a:srgbClr val="A1C5E9">
                <a:alpha val="60000"/>
              </a:srgbClr>
            </a:solidFill>
            <a:ln>
              <a:noFill/>
            </a:ln>
            <a:extLst/>
          </p:spPr>
          <p:txBody>
            <a:bodyPr/>
            <a:lstStyle/>
            <a:p>
              <a:pPr defTabSz="957263"/>
              <a:endParaRPr lang="de-DE" sz="1100"/>
            </a:p>
          </p:txBody>
        </p:sp>
        <p:pic>
          <p:nvPicPr>
            <p:cNvPr id="12" name="Picture 11" descr="Orang 3"/>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6936" y="3754104"/>
              <a:ext cx="1238501" cy="132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Ellipse 45"/>
          <p:cNvSpPr>
            <a:spLocks noChangeAspect="1"/>
          </p:cNvSpPr>
          <p:nvPr/>
        </p:nvSpPr>
        <p:spPr bwMode="auto">
          <a:xfrm>
            <a:off x="662748" y="978066"/>
            <a:ext cx="867432" cy="867432"/>
          </a:xfrm>
          <a:prstGeom prst="ellipse">
            <a:avLst/>
          </a:prstGeom>
          <a:solidFill>
            <a:srgbClr val="A1C5E9">
              <a:alpha val="60000"/>
            </a:srgbClr>
          </a:solidFill>
          <a:ln>
            <a:noFill/>
          </a:ln>
          <a:extLst/>
        </p:spPr>
        <p:txBody>
          <a:bodyPr/>
          <a:lstStyle/>
          <a:p>
            <a:pPr defTabSz="957263"/>
            <a:endParaRPr lang="de-DE" sz="1100"/>
          </a:p>
        </p:txBody>
      </p:sp>
      <p:sp>
        <p:nvSpPr>
          <p:cNvPr id="47" name="Ellipse 46"/>
          <p:cNvSpPr>
            <a:spLocks noChangeAspect="1"/>
          </p:cNvSpPr>
          <p:nvPr/>
        </p:nvSpPr>
        <p:spPr bwMode="auto">
          <a:xfrm>
            <a:off x="626502" y="2393530"/>
            <a:ext cx="867432" cy="867432"/>
          </a:xfrm>
          <a:prstGeom prst="ellipse">
            <a:avLst/>
          </a:prstGeom>
          <a:solidFill>
            <a:srgbClr val="A1C5E9">
              <a:alpha val="60000"/>
            </a:srgbClr>
          </a:solidFill>
          <a:ln>
            <a:noFill/>
          </a:ln>
          <a:extLst/>
        </p:spPr>
        <p:txBody>
          <a:bodyPr/>
          <a:lstStyle/>
          <a:p>
            <a:pPr defTabSz="957263"/>
            <a:endParaRPr lang="de-DE" sz="1100"/>
          </a:p>
        </p:txBody>
      </p:sp>
      <p:sp>
        <p:nvSpPr>
          <p:cNvPr id="48" name="Ellipse 47"/>
          <p:cNvSpPr>
            <a:spLocks noChangeAspect="1"/>
          </p:cNvSpPr>
          <p:nvPr/>
        </p:nvSpPr>
        <p:spPr bwMode="auto">
          <a:xfrm>
            <a:off x="605186" y="3826100"/>
            <a:ext cx="867432" cy="867432"/>
          </a:xfrm>
          <a:prstGeom prst="ellipse">
            <a:avLst/>
          </a:prstGeom>
          <a:solidFill>
            <a:srgbClr val="A1C5E9">
              <a:alpha val="60000"/>
            </a:srgbClr>
          </a:solidFill>
          <a:ln>
            <a:noFill/>
          </a:ln>
          <a:extLst/>
        </p:spPr>
        <p:txBody>
          <a:bodyPr/>
          <a:lstStyle/>
          <a:p>
            <a:pPr defTabSz="957263"/>
            <a:endParaRPr lang="de-DE" sz="1100"/>
          </a:p>
        </p:txBody>
      </p:sp>
      <p:sp>
        <p:nvSpPr>
          <p:cNvPr id="31" name="Oval 4"/>
          <p:cNvSpPr>
            <a:spLocks noChangeAspect="1" noChangeArrowheads="1"/>
          </p:cNvSpPr>
          <p:nvPr/>
        </p:nvSpPr>
        <p:spPr bwMode="auto">
          <a:xfrm rot="16200000">
            <a:off x="3456426" y="4146239"/>
            <a:ext cx="989852" cy="989852"/>
          </a:xfrm>
          <a:prstGeom prst="ellipse">
            <a:avLst/>
          </a:prstGeom>
          <a:solidFill>
            <a:srgbClr val="C00000">
              <a:alpha val="1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57263" eaLnBrk="0" hangingPunct="0">
              <a:defRPr sz="1900">
                <a:solidFill>
                  <a:schemeClr val="tx1"/>
                </a:solidFill>
                <a:latin typeface="Arial" charset="0"/>
              </a:defRPr>
            </a:lvl1pPr>
            <a:lvl2pPr marL="742950" indent="-285750" defTabSz="957263" eaLnBrk="0" hangingPunct="0">
              <a:defRPr sz="1900">
                <a:solidFill>
                  <a:schemeClr val="tx1"/>
                </a:solidFill>
                <a:latin typeface="Arial" charset="0"/>
              </a:defRPr>
            </a:lvl2pPr>
            <a:lvl3pPr marL="1143000" indent="-228600" defTabSz="957263" eaLnBrk="0" hangingPunct="0">
              <a:defRPr sz="1900">
                <a:solidFill>
                  <a:schemeClr val="tx1"/>
                </a:solidFill>
                <a:latin typeface="Arial" charset="0"/>
              </a:defRPr>
            </a:lvl3pPr>
            <a:lvl4pPr marL="1600200" indent="-228600" defTabSz="957263" eaLnBrk="0" hangingPunct="0">
              <a:defRPr sz="1900">
                <a:solidFill>
                  <a:schemeClr val="tx1"/>
                </a:solidFill>
                <a:latin typeface="Arial" charset="0"/>
              </a:defRPr>
            </a:lvl4pPr>
            <a:lvl5pPr marL="2057400" indent="-228600" defTabSz="957263" eaLnBrk="0" hangingPunct="0">
              <a:defRPr sz="1900">
                <a:solidFill>
                  <a:schemeClr val="tx1"/>
                </a:solidFill>
                <a:latin typeface="Arial" charset="0"/>
              </a:defRPr>
            </a:lvl5pPr>
            <a:lvl6pPr marL="2514600" indent="-228600" defTabSz="957263" eaLnBrk="0" fontAlgn="base" hangingPunct="0">
              <a:spcBef>
                <a:spcPct val="0"/>
              </a:spcBef>
              <a:spcAft>
                <a:spcPct val="0"/>
              </a:spcAft>
              <a:defRPr sz="1900">
                <a:solidFill>
                  <a:schemeClr val="tx1"/>
                </a:solidFill>
                <a:latin typeface="Arial" charset="0"/>
              </a:defRPr>
            </a:lvl6pPr>
            <a:lvl7pPr marL="2971800" indent="-228600" defTabSz="957263" eaLnBrk="0" fontAlgn="base" hangingPunct="0">
              <a:spcBef>
                <a:spcPct val="0"/>
              </a:spcBef>
              <a:spcAft>
                <a:spcPct val="0"/>
              </a:spcAft>
              <a:defRPr sz="1900">
                <a:solidFill>
                  <a:schemeClr val="tx1"/>
                </a:solidFill>
                <a:latin typeface="Arial" charset="0"/>
              </a:defRPr>
            </a:lvl7pPr>
            <a:lvl8pPr marL="3429000" indent="-228600" defTabSz="957263" eaLnBrk="0" fontAlgn="base" hangingPunct="0">
              <a:spcBef>
                <a:spcPct val="0"/>
              </a:spcBef>
              <a:spcAft>
                <a:spcPct val="0"/>
              </a:spcAft>
              <a:defRPr sz="1900">
                <a:solidFill>
                  <a:schemeClr val="tx1"/>
                </a:solidFill>
                <a:latin typeface="Arial" charset="0"/>
              </a:defRPr>
            </a:lvl8pPr>
            <a:lvl9pPr marL="3886200" indent="-228600" defTabSz="957263" eaLnBrk="0" fontAlgn="base" hangingPunct="0">
              <a:spcBef>
                <a:spcPct val="0"/>
              </a:spcBef>
              <a:spcAft>
                <a:spcPct val="0"/>
              </a:spcAft>
              <a:defRPr sz="1900">
                <a:solidFill>
                  <a:schemeClr val="tx1"/>
                </a:solidFill>
                <a:latin typeface="Arial" charset="0"/>
              </a:defRPr>
            </a:lvl9pPr>
          </a:lstStyle>
          <a:p>
            <a:pPr eaLnBrk="1" hangingPunct="1"/>
            <a:endParaRPr lang="de-DE" altLang="de-DE"/>
          </a:p>
        </p:txBody>
      </p:sp>
      <p:sp>
        <p:nvSpPr>
          <p:cNvPr id="29" name="Text Box 13"/>
          <p:cNvSpPr txBox="1">
            <a:spLocks noChangeArrowheads="1"/>
          </p:cNvSpPr>
          <p:nvPr/>
        </p:nvSpPr>
        <p:spPr bwMode="auto">
          <a:xfrm>
            <a:off x="388938" y="365125"/>
            <a:ext cx="712946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None/>
            </a:pPr>
            <a:r>
              <a:rPr lang="de-DE" altLang="de-DE" sz="1600" b="1" dirty="0" smtClean="0">
                <a:solidFill>
                  <a:srgbClr val="C00000"/>
                </a:solidFill>
                <a:latin typeface="Trebuchet MS" pitchFamily="34" charset="0"/>
              </a:rPr>
              <a:t>Der menschliche Kopf als Urform des tierischen</a:t>
            </a:r>
            <a:endParaRPr lang="de-DE" altLang="de-DE" sz="1600" b="1" dirty="0">
              <a:solidFill>
                <a:srgbClr val="C00000"/>
              </a:solidFill>
              <a:latin typeface="Trebuchet MS" pitchFamily="34" charset="0"/>
            </a:endParaRPr>
          </a:p>
        </p:txBody>
      </p:sp>
    </p:spTree>
    <p:extLst>
      <p:ext uri="{BB962C8B-B14F-4D97-AF65-F5344CB8AC3E}">
        <p14:creationId xmlns:p14="http://schemas.microsoft.com/office/powerpoint/2010/main" val="1885956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29"/>
          <p:cNvSpPr>
            <a:spLocks noChangeArrowheads="1"/>
          </p:cNvSpPr>
          <p:nvPr/>
        </p:nvSpPr>
        <p:spPr bwMode="auto">
          <a:xfrm>
            <a:off x="0" y="0"/>
            <a:ext cx="9906000" cy="6858000"/>
          </a:xfrm>
          <a:prstGeom prst="rect">
            <a:avLst/>
          </a:prstGeom>
          <a:solidFill>
            <a:srgbClr val="E6E6E6"/>
          </a:solidFill>
          <a:ln>
            <a:noFill/>
          </a:ln>
          <a:extLst/>
        </p:spPr>
        <p:txBody>
          <a:bodyPr lIns="83969" tIns="41985" rIns="83969" bIns="41985"/>
          <a:lstStyle/>
          <a:p>
            <a:pPr defTabSz="879055"/>
            <a:endParaRPr lang="de-DE" altLang="de-DE" dirty="0"/>
          </a:p>
        </p:txBody>
      </p:sp>
      <p:sp>
        <p:nvSpPr>
          <p:cNvPr id="3" name="Textfeld 2"/>
          <p:cNvSpPr txBox="1"/>
          <p:nvPr/>
        </p:nvSpPr>
        <p:spPr>
          <a:xfrm>
            <a:off x="7087584" y="1166471"/>
            <a:ext cx="2630650" cy="5201507"/>
          </a:xfrm>
          <a:prstGeom prst="rect">
            <a:avLst/>
          </a:prstGeom>
          <a:noFill/>
        </p:spPr>
        <p:txBody>
          <a:bodyPr wrap="square" lIns="83969" tIns="41985" rIns="83969" bIns="41985" rtlCol="0">
            <a:spAutoFit/>
          </a:bodyPr>
          <a:lstStyle/>
          <a:p>
            <a:pPr>
              <a:lnSpc>
                <a:spcPts val="2020"/>
              </a:lnSpc>
            </a:pPr>
            <a:r>
              <a:rPr lang="de-DE" sz="1500" dirty="0">
                <a:solidFill>
                  <a:srgbClr val="19194D"/>
                </a:solidFill>
                <a:latin typeface="Trebuchet MS" panose="020B0603020202020204" pitchFamily="34" charset="0"/>
              </a:rPr>
              <a:t>Der Mensch verkörpert die Ur-Form (Kugel) von Affen- und Menschenschädel.</a:t>
            </a:r>
          </a:p>
          <a:p>
            <a:pPr>
              <a:lnSpc>
                <a:spcPts val="2020"/>
              </a:lnSpc>
            </a:pPr>
            <a:endParaRPr lang="de-DE" sz="1500" dirty="0">
              <a:solidFill>
                <a:srgbClr val="19194D"/>
              </a:solidFill>
              <a:latin typeface="Trebuchet MS" panose="020B0603020202020204" pitchFamily="34" charset="0"/>
            </a:endParaRPr>
          </a:p>
          <a:p>
            <a:pPr>
              <a:lnSpc>
                <a:spcPts val="2020"/>
              </a:lnSpc>
            </a:pPr>
            <a:r>
              <a:rPr lang="de-DE" sz="1500" dirty="0">
                <a:solidFill>
                  <a:srgbClr val="19194D"/>
                </a:solidFill>
                <a:latin typeface="Trebuchet MS" panose="020B0603020202020204" pitchFamily="34" charset="0"/>
              </a:rPr>
              <a:t>Die Formen der Affen-schädel sind </a:t>
            </a:r>
            <a:r>
              <a:rPr lang="de-DE" sz="1500" dirty="0">
                <a:solidFill>
                  <a:srgbClr val="19194D"/>
                </a:solidFill>
                <a:latin typeface="Trebuchet MS" panose="020B0603020202020204" pitchFamily="34" charset="0"/>
                <a:ea typeface="Times New Roman"/>
                <a:cs typeface="Times New Roman"/>
              </a:rPr>
              <a:t>embryonal</a:t>
            </a:r>
            <a:r>
              <a:rPr lang="de-DE" sz="1500" dirty="0">
                <a:solidFill>
                  <a:srgbClr val="19194D"/>
                </a:solidFill>
                <a:latin typeface="Trebuchet MS" panose="020B0603020202020204" pitchFamily="34" charset="0"/>
              </a:rPr>
              <a:t> aus der Ur-Form </a:t>
            </a:r>
            <a:r>
              <a:rPr lang="de-DE" sz="1500" dirty="0" err="1">
                <a:solidFill>
                  <a:srgbClr val="19194D"/>
                </a:solidFill>
                <a:latin typeface="Trebuchet MS" panose="020B0603020202020204" pitchFamily="34" charset="0"/>
              </a:rPr>
              <a:t>hervorgegan</a:t>
            </a:r>
            <a:r>
              <a:rPr lang="de-DE" sz="1500" dirty="0">
                <a:solidFill>
                  <a:srgbClr val="19194D"/>
                </a:solidFill>
                <a:latin typeface="Trebuchet MS" panose="020B0603020202020204" pitchFamily="34" charset="0"/>
              </a:rPr>
              <a:t>-gen, bilden dann aber vor allem den </a:t>
            </a:r>
            <a:r>
              <a:rPr lang="de-DE" sz="1500" dirty="0" err="1">
                <a:solidFill>
                  <a:srgbClr val="19194D"/>
                </a:solidFill>
                <a:latin typeface="Trebuchet MS" panose="020B0603020202020204" pitchFamily="34" charset="0"/>
              </a:rPr>
              <a:t>gliedmaßen</a:t>
            </a:r>
            <a:r>
              <a:rPr lang="de-DE" sz="1500" dirty="0">
                <a:solidFill>
                  <a:srgbClr val="19194D"/>
                </a:solidFill>
                <a:latin typeface="Trebuchet MS" panose="020B0603020202020204" pitchFamily="34" charset="0"/>
              </a:rPr>
              <a:t>-ähnlichen Kiefer aus.</a:t>
            </a:r>
          </a:p>
          <a:p>
            <a:pPr>
              <a:lnSpc>
                <a:spcPts val="2020"/>
              </a:lnSpc>
            </a:pPr>
            <a:endParaRPr lang="de-DE" sz="1500" dirty="0">
              <a:solidFill>
                <a:srgbClr val="19194D"/>
              </a:solidFill>
              <a:latin typeface="Trebuchet MS" panose="020B0603020202020204" pitchFamily="34" charset="0"/>
            </a:endParaRPr>
          </a:p>
          <a:p>
            <a:pPr>
              <a:lnSpc>
                <a:spcPts val="2020"/>
              </a:lnSpc>
            </a:pPr>
            <a:r>
              <a:rPr lang="de-DE" sz="1500" dirty="0">
                <a:solidFill>
                  <a:srgbClr val="19194D"/>
                </a:solidFill>
                <a:latin typeface="Trebuchet MS" panose="020B0603020202020204" pitchFamily="34" charset="0"/>
              </a:rPr>
              <a:t>Die Aufrichtung ermöglichte die Aufrechterhaltung der Ur-Form.</a:t>
            </a:r>
          </a:p>
          <a:p>
            <a:pPr>
              <a:lnSpc>
                <a:spcPts val="2020"/>
              </a:lnSpc>
            </a:pPr>
            <a:endParaRPr lang="de-DE" sz="1500" dirty="0">
              <a:solidFill>
                <a:srgbClr val="19194D"/>
              </a:solidFill>
              <a:latin typeface="Trebuchet MS" panose="020B0603020202020204" pitchFamily="34" charset="0"/>
            </a:endParaRPr>
          </a:p>
          <a:p>
            <a:pPr>
              <a:lnSpc>
                <a:spcPts val="2020"/>
              </a:lnSpc>
            </a:pPr>
            <a:r>
              <a:rPr lang="de-DE" sz="1500" dirty="0">
                <a:solidFill>
                  <a:srgbClr val="19194D"/>
                </a:solidFill>
                <a:latin typeface="Trebuchet MS" panose="020B0603020202020204" pitchFamily="34" charset="0"/>
              </a:rPr>
              <a:t>Physisch sind die Affen Vorläufer des Menschen, geistig (der Form nach) sind sie Abkömmlinge des Menschen.</a:t>
            </a:r>
          </a:p>
        </p:txBody>
      </p:sp>
      <p:grpSp>
        <p:nvGrpSpPr>
          <p:cNvPr id="28" name="Gruppieren 27"/>
          <p:cNvGrpSpPr>
            <a:grpSpLocks noChangeAspect="1"/>
          </p:cNvGrpSpPr>
          <p:nvPr/>
        </p:nvGrpSpPr>
        <p:grpSpPr>
          <a:xfrm>
            <a:off x="906306" y="1091546"/>
            <a:ext cx="5180691" cy="5432091"/>
            <a:chOff x="978346" y="1203481"/>
            <a:chExt cx="3852343" cy="4125567"/>
          </a:xfrm>
        </p:grpSpPr>
        <p:grpSp>
          <p:nvGrpSpPr>
            <p:cNvPr id="9" name="Gruppieren 8"/>
            <p:cNvGrpSpPr/>
            <p:nvPr/>
          </p:nvGrpSpPr>
          <p:grpSpPr>
            <a:xfrm>
              <a:off x="978346" y="1203481"/>
              <a:ext cx="3852343" cy="4125567"/>
              <a:chOff x="513094" y="961536"/>
              <a:chExt cx="3852343" cy="4125567"/>
            </a:xfrm>
          </p:grpSpPr>
          <p:pic>
            <p:nvPicPr>
              <p:cNvPr id="10" name="Picture 5" descr="Mensch 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6936" y="961536"/>
                <a:ext cx="1179991" cy="122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Schimp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3094" y="2433153"/>
                <a:ext cx="939836" cy="99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Schimp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6781" y="2444070"/>
                <a:ext cx="1037096" cy="101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Schimp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6936" y="2391471"/>
                <a:ext cx="1228636" cy="1137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2"/>
              <p:cNvSpPr>
                <a:spLocks noChangeArrowheads="1"/>
              </p:cNvSpPr>
              <p:nvPr/>
            </p:nvSpPr>
            <p:spPr bwMode="auto">
              <a:xfrm>
                <a:off x="702650" y="3422612"/>
                <a:ext cx="953548" cy="17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de-DE" altLang="de-DE" sz="1500" dirty="0">
                    <a:latin typeface="Trebuchet MS" pitchFamily="34" charset="0"/>
                  </a:rPr>
                  <a:t>Schimpanse</a:t>
                </a:r>
              </a:p>
            </p:txBody>
          </p:sp>
          <p:pic>
            <p:nvPicPr>
              <p:cNvPr id="15" name="Picture 9" descr="Orang 1"/>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3094" y="3887597"/>
                <a:ext cx="910063" cy="9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Orang 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6781" y="3826805"/>
                <a:ext cx="994420" cy="112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3"/>
              <p:cNvSpPr>
                <a:spLocks noChangeArrowheads="1"/>
              </p:cNvSpPr>
              <p:nvPr/>
            </p:nvSpPr>
            <p:spPr bwMode="auto">
              <a:xfrm>
                <a:off x="702650" y="4911791"/>
                <a:ext cx="977655" cy="17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de-DE" altLang="de-DE" sz="1500" dirty="0">
                    <a:latin typeface="Trebuchet MS" pitchFamily="34" charset="0"/>
                  </a:rPr>
                  <a:t>Orang-Utan</a:t>
                </a:r>
              </a:p>
            </p:txBody>
          </p:sp>
          <p:pic>
            <p:nvPicPr>
              <p:cNvPr id="18" name="Picture 3" descr="Mensch 1"/>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3094" y="1083168"/>
                <a:ext cx="1025187" cy="87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Mensch 2"/>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46781" y="1058357"/>
                <a:ext cx="939836" cy="97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4"/>
              <p:cNvSpPr>
                <a:spLocks noChangeArrowheads="1"/>
              </p:cNvSpPr>
              <p:nvPr/>
            </p:nvSpPr>
            <p:spPr bwMode="auto">
              <a:xfrm>
                <a:off x="702650" y="1972284"/>
                <a:ext cx="637484" cy="17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de-DE" altLang="de-DE" sz="1500" dirty="0">
                    <a:latin typeface="Trebuchet MS" pitchFamily="34" charset="0"/>
                  </a:rPr>
                  <a:t>Mensch</a:t>
                </a:r>
              </a:p>
            </p:txBody>
          </p:sp>
          <p:sp>
            <p:nvSpPr>
              <p:cNvPr id="21" name="Ellipse 20"/>
              <p:cNvSpPr>
                <a:spLocks noChangeAspect="1"/>
              </p:cNvSpPr>
              <p:nvPr/>
            </p:nvSpPr>
            <p:spPr bwMode="auto">
              <a:xfrm>
                <a:off x="3218113" y="1006167"/>
                <a:ext cx="867432" cy="867432"/>
              </a:xfrm>
              <a:prstGeom prst="ellipse">
                <a:avLst/>
              </a:prstGeom>
              <a:solidFill>
                <a:srgbClr val="A1C5E9">
                  <a:alpha val="60000"/>
                </a:srgbClr>
              </a:solidFill>
              <a:ln>
                <a:noFill/>
              </a:ln>
              <a:extLst/>
            </p:spPr>
            <p:txBody>
              <a:bodyPr/>
              <a:lstStyle/>
              <a:p>
                <a:pPr defTabSz="879055"/>
                <a:endParaRPr lang="de-DE" sz="1000"/>
              </a:p>
            </p:txBody>
          </p:sp>
          <p:pic>
            <p:nvPicPr>
              <p:cNvPr id="22" name="Picture 11" descr="Orang 3"/>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6936" y="3754104"/>
                <a:ext cx="1238501" cy="1323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Ellipse 22"/>
            <p:cNvSpPr>
              <a:spLocks noChangeAspect="1"/>
            </p:cNvSpPr>
            <p:nvPr/>
          </p:nvSpPr>
          <p:spPr bwMode="auto">
            <a:xfrm>
              <a:off x="1057223" y="1325113"/>
              <a:ext cx="867432" cy="867432"/>
            </a:xfrm>
            <a:prstGeom prst="ellipse">
              <a:avLst/>
            </a:prstGeom>
            <a:solidFill>
              <a:srgbClr val="A1C5E9">
                <a:alpha val="60000"/>
              </a:srgbClr>
            </a:solidFill>
            <a:ln>
              <a:noFill/>
            </a:ln>
            <a:extLst/>
          </p:spPr>
          <p:txBody>
            <a:bodyPr/>
            <a:lstStyle/>
            <a:p>
              <a:pPr defTabSz="879055"/>
              <a:endParaRPr lang="de-DE" sz="1000"/>
            </a:p>
          </p:txBody>
        </p:sp>
        <p:sp>
          <p:nvSpPr>
            <p:cNvPr id="24" name="Ellipse 23"/>
            <p:cNvSpPr>
              <a:spLocks noChangeAspect="1"/>
            </p:cNvSpPr>
            <p:nvPr/>
          </p:nvSpPr>
          <p:spPr bwMode="auto">
            <a:xfrm>
              <a:off x="1020977" y="2740577"/>
              <a:ext cx="867432" cy="867432"/>
            </a:xfrm>
            <a:prstGeom prst="ellipse">
              <a:avLst/>
            </a:prstGeom>
            <a:solidFill>
              <a:srgbClr val="A1C5E9">
                <a:alpha val="60000"/>
              </a:srgbClr>
            </a:solidFill>
            <a:ln>
              <a:noFill/>
            </a:ln>
            <a:extLst/>
          </p:spPr>
          <p:txBody>
            <a:bodyPr/>
            <a:lstStyle/>
            <a:p>
              <a:pPr defTabSz="879055"/>
              <a:endParaRPr lang="de-DE" sz="1000"/>
            </a:p>
          </p:txBody>
        </p:sp>
        <p:sp>
          <p:nvSpPr>
            <p:cNvPr id="25" name="Ellipse 24"/>
            <p:cNvSpPr>
              <a:spLocks noChangeAspect="1"/>
            </p:cNvSpPr>
            <p:nvPr/>
          </p:nvSpPr>
          <p:spPr bwMode="auto">
            <a:xfrm>
              <a:off x="999661" y="4173147"/>
              <a:ext cx="867432" cy="867432"/>
            </a:xfrm>
            <a:prstGeom prst="ellipse">
              <a:avLst/>
            </a:prstGeom>
            <a:solidFill>
              <a:srgbClr val="A1C5E9">
                <a:alpha val="60000"/>
              </a:srgbClr>
            </a:solidFill>
            <a:ln>
              <a:noFill/>
            </a:ln>
            <a:extLst/>
          </p:spPr>
          <p:txBody>
            <a:bodyPr/>
            <a:lstStyle/>
            <a:p>
              <a:pPr defTabSz="879055"/>
              <a:endParaRPr lang="de-DE" sz="1000"/>
            </a:p>
          </p:txBody>
        </p:sp>
      </p:grpSp>
      <p:sp>
        <p:nvSpPr>
          <p:cNvPr id="27" name="Text Box 13"/>
          <p:cNvSpPr txBox="1">
            <a:spLocks noChangeArrowheads="1"/>
          </p:cNvSpPr>
          <p:nvPr/>
        </p:nvSpPr>
        <p:spPr bwMode="auto">
          <a:xfrm>
            <a:off x="616505" y="359400"/>
            <a:ext cx="7673479" cy="454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969" tIns="41985" rIns="83969" bIns="41985">
            <a:spAutoFit/>
          </a:bodyPr>
          <a:lstStyle>
            <a:defPPr>
              <a:defRPr lang="de-DE"/>
            </a:defPPr>
            <a:lvl1pPr>
              <a:spcBef>
                <a:spcPct val="0"/>
              </a:spcBef>
              <a:buNone/>
              <a:defRPr sz="2400" b="1">
                <a:solidFill>
                  <a:srgbClr val="C00000"/>
                </a:solidFill>
                <a:latin typeface="Trebuchet MS" pitchFamily="34" charset="0"/>
              </a:defRPr>
            </a:lvl1pPr>
            <a:lvl2pPr marL="742950" indent="-285750" eaLnBrk="0" hangingPunct="0">
              <a:spcBef>
                <a:spcPct val="20000"/>
              </a:spcBef>
              <a:buChar char="–"/>
              <a:defRPr sz="2900">
                <a:latin typeface="Arial" charset="0"/>
              </a:defRPr>
            </a:lvl2pPr>
            <a:lvl3pPr marL="1143000" indent="-228600" eaLnBrk="0" hangingPunct="0">
              <a:spcBef>
                <a:spcPct val="20000"/>
              </a:spcBef>
              <a:buChar char="•"/>
              <a:defRPr sz="2500">
                <a:latin typeface="Arial" charset="0"/>
              </a:defRPr>
            </a:lvl3pPr>
            <a:lvl4pPr marL="1600200" indent="-228600" eaLnBrk="0" hangingPunct="0">
              <a:spcBef>
                <a:spcPct val="20000"/>
              </a:spcBef>
              <a:buChar char="–"/>
              <a:defRPr sz="2100">
                <a:latin typeface="Arial" charset="0"/>
              </a:defRPr>
            </a:lvl4pPr>
            <a:lvl5pPr marL="2057400" indent="-228600" eaLnBrk="0" hangingPunct="0">
              <a:spcBef>
                <a:spcPct val="20000"/>
              </a:spcBef>
              <a:buChar char="»"/>
              <a:defRPr sz="2100">
                <a:latin typeface="Arial" charset="0"/>
              </a:defRPr>
            </a:lvl5pPr>
            <a:lvl6pPr marL="2514600" indent="-228600" eaLnBrk="0" fontAlgn="base" hangingPunct="0">
              <a:spcBef>
                <a:spcPct val="20000"/>
              </a:spcBef>
              <a:spcAft>
                <a:spcPct val="0"/>
              </a:spcAft>
              <a:buChar char="»"/>
              <a:defRPr sz="2100">
                <a:latin typeface="Arial" charset="0"/>
              </a:defRPr>
            </a:lvl6pPr>
            <a:lvl7pPr marL="2971800" indent="-228600" eaLnBrk="0" fontAlgn="base" hangingPunct="0">
              <a:spcBef>
                <a:spcPct val="20000"/>
              </a:spcBef>
              <a:spcAft>
                <a:spcPct val="0"/>
              </a:spcAft>
              <a:buChar char="»"/>
              <a:defRPr sz="2100">
                <a:latin typeface="Arial" charset="0"/>
              </a:defRPr>
            </a:lvl7pPr>
            <a:lvl8pPr marL="3429000" indent="-228600" eaLnBrk="0" fontAlgn="base" hangingPunct="0">
              <a:spcBef>
                <a:spcPct val="20000"/>
              </a:spcBef>
              <a:spcAft>
                <a:spcPct val="0"/>
              </a:spcAft>
              <a:buChar char="»"/>
              <a:defRPr sz="2100">
                <a:latin typeface="Arial" charset="0"/>
              </a:defRPr>
            </a:lvl8pPr>
            <a:lvl9pPr marL="3886200" indent="-228600" eaLnBrk="0" fontAlgn="base" hangingPunct="0">
              <a:spcBef>
                <a:spcPct val="20000"/>
              </a:spcBef>
              <a:spcAft>
                <a:spcPct val="0"/>
              </a:spcAft>
              <a:buChar char="»"/>
              <a:defRPr sz="2100">
                <a:latin typeface="Arial" charset="0"/>
              </a:defRPr>
            </a:lvl9pPr>
          </a:lstStyle>
          <a:p>
            <a:r>
              <a:rPr lang="de-DE" altLang="de-DE" dirty="0"/>
              <a:t>Der menschliche Kopf als Urform des tierischen</a:t>
            </a:r>
          </a:p>
        </p:txBody>
      </p:sp>
      <p:cxnSp>
        <p:nvCxnSpPr>
          <p:cNvPr id="30" name="Gerade Verbindung mit Pfeil 29"/>
          <p:cNvCxnSpPr/>
          <p:nvPr/>
        </p:nvCxnSpPr>
        <p:spPr>
          <a:xfrm>
            <a:off x="5127327" y="5714871"/>
            <a:ext cx="759554" cy="428942"/>
          </a:xfrm>
          <a:prstGeom prst="straightConnector1">
            <a:avLst/>
          </a:prstGeom>
          <a:ln w="76200">
            <a:solidFill>
              <a:srgbClr val="C00000">
                <a:alpha val="69804"/>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960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hteck 7"/>
          <p:cNvSpPr>
            <a:spLocks noChangeArrowheads="1"/>
          </p:cNvSpPr>
          <p:nvPr/>
        </p:nvSpPr>
        <p:spPr bwMode="auto">
          <a:xfrm>
            <a:off x="0" y="0"/>
            <a:ext cx="9906000" cy="6858000"/>
          </a:xfrm>
          <a:prstGeom prst="rect">
            <a:avLst/>
          </a:prstGeom>
          <a:solidFill>
            <a:srgbClr val="E6E6E6"/>
          </a:solidFill>
          <a:ln>
            <a:noFill/>
          </a:ln>
          <a:extLst/>
        </p:spPr>
        <p:txBody>
          <a:bodyPr/>
          <a:lstStyle/>
          <a:p>
            <a:pPr defTabSz="957263"/>
            <a:endParaRPr lang="de-DE" altLang="de-DE"/>
          </a:p>
        </p:txBody>
      </p:sp>
      <p:sp>
        <p:nvSpPr>
          <p:cNvPr id="27662" name="Rechteck 1"/>
          <p:cNvSpPr>
            <a:spLocks noChangeArrowheads="1"/>
          </p:cNvSpPr>
          <p:nvPr/>
        </p:nvSpPr>
        <p:spPr bwMode="auto">
          <a:xfrm>
            <a:off x="888911" y="3748740"/>
            <a:ext cx="8128177" cy="240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square" lIns="108000" tIns="108000" rIns="108000" bIns="108000">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lnSpc>
                <a:spcPts val="2000"/>
              </a:lnSpc>
              <a:spcBef>
                <a:spcPct val="0"/>
              </a:spcBef>
              <a:buFontTx/>
              <a:buNone/>
            </a:pPr>
            <a:r>
              <a:rPr lang="de-DE" altLang="de-DE" sz="1400" i="1" dirty="0">
                <a:solidFill>
                  <a:srgbClr val="19194D"/>
                </a:solidFill>
                <a:latin typeface="Trebuchet MS" pitchFamily="34" charset="0"/>
              </a:rPr>
              <a:t>„In dem Satze ‚Ich bin‘ liegt das ganze Geheimnis des gegenwärtigen Menschendaseins. Es kann nämlich </a:t>
            </a:r>
            <a:r>
              <a:rPr lang="de-DE" altLang="de-DE" sz="1400" i="1" dirty="0" smtClean="0">
                <a:solidFill>
                  <a:srgbClr val="19194D"/>
                </a:solidFill>
                <a:latin typeface="Trebuchet MS" pitchFamily="34" charset="0"/>
              </a:rPr>
              <a:t>einen </a:t>
            </a:r>
            <a:r>
              <a:rPr lang="de-DE" altLang="de-DE" sz="1400" i="1" dirty="0">
                <a:solidFill>
                  <a:srgbClr val="19194D"/>
                </a:solidFill>
                <a:latin typeface="Trebuchet MS" pitchFamily="34" charset="0"/>
              </a:rPr>
              <a:t>solchen Satz nur ein Wesen denken, fühlen und wollen, das eine </a:t>
            </a:r>
            <a:r>
              <a:rPr lang="de-DE" altLang="de-DE" sz="1400" i="1" dirty="0" smtClean="0">
                <a:solidFill>
                  <a:srgbClr val="19194D"/>
                </a:solidFill>
                <a:latin typeface="Trebuchet MS" pitchFamily="34" charset="0"/>
              </a:rPr>
              <a:t>nach </a:t>
            </a:r>
            <a:r>
              <a:rPr lang="de-DE" altLang="de-DE" sz="1400" i="1" dirty="0">
                <a:solidFill>
                  <a:srgbClr val="19194D"/>
                </a:solidFill>
                <a:latin typeface="Trebuchet MS" pitchFamily="34" charset="0"/>
              </a:rPr>
              <a:t>vorne zu gewölbte Stirne </a:t>
            </a:r>
            <a:r>
              <a:rPr lang="de-DE" altLang="de-DE" sz="1400" i="1" dirty="0" smtClean="0">
                <a:solidFill>
                  <a:srgbClr val="19194D"/>
                </a:solidFill>
                <a:latin typeface="Trebuchet MS" pitchFamily="34" charset="0"/>
              </a:rPr>
              <a:t>hat. Es </a:t>
            </a:r>
            <a:r>
              <a:rPr lang="de-DE" altLang="de-DE" sz="1400" i="1" dirty="0">
                <a:solidFill>
                  <a:srgbClr val="19194D"/>
                </a:solidFill>
                <a:latin typeface="Trebuchet MS" pitchFamily="34" charset="0"/>
              </a:rPr>
              <a:t>gab in früheren Entwicklungszeiten </a:t>
            </a:r>
            <a:r>
              <a:rPr lang="de-DE" altLang="de-DE" sz="1400" i="1" dirty="0" smtClean="0">
                <a:solidFill>
                  <a:srgbClr val="19194D"/>
                </a:solidFill>
                <a:latin typeface="Trebuchet MS" pitchFamily="34" charset="0"/>
              </a:rPr>
              <a:t>eine </a:t>
            </a:r>
            <a:r>
              <a:rPr lang="de-DE" altLang="de-DE" sz="1400" i="1" dirty="0">
                <a:solidFill>
                  <a:srgbClr val="19194D"/>
                </a:solidFill>
                <a:latin typeface="Trebuchet MS" pitchFamily="34" charset="0"/>
              </a:rPr>
              <a:t>Stufe, auf der sich diese Gestalt noch nicht zu einer solchen Stirne nach vorne gedrängt hatte. Damals konnte das ‚Ich bin‘ noch nicht innerlich gedacht, gewollt und gefühlt werden. </a:t>
            </a:r>
            <a:r>
              <a:rPr lang="de-DE" altLang="de-DE" sz="1400" i="1" dirty="0" smtClean="0">
                <a:solidFill>
                  <a:srgbClr val="19194D"/>
                </a:solidFill>
                <a:latin typeface="Trebuchet MS" pitchFamily="34" charset="0"/>
              </a:rPr>
              <a:t>Diese </a:t>
            </a:r>
            <a:r>
              <a:rPr lang="de-DE" altLang="de-DE" sz="1400" i="1" dirty="0">
                <a:solidFill>
                  <a:srgbClr val="19194D"/>
                </a:solidFill>
                <a:latin typeface="Trebuchet MS" pitchFamily="34" charset="0"/>
              </a:rPr>
              <a:t>Kraft des ‚Ich bin‘ hat die vorige Gestalt zur gegenwärtigen Stirne aufge­trieben. </a:t>
            </a:r>
            <a:r>
              <a:rPr lang="de-DE" altLang="de-DE" sz="1400" i="1" dirty="0" smtClean="0">
                <a:solidFill>
                  <a:srgbClr val="19194D"/>
                </a:solidFill>
                <a:latin typeface="Trebuchet MS" pitchFamily="34" charset="0"/>
              </a:rPr>
              <a:t>Es ist </a:t>
            </a:r>
            <a:r>
              <a:rPr lang="de-DE" altLang="de-DE" sz="1400" i="1" dirty="0">
                <a:solidFill>
                  <a:srgbClr val="19194D"/>
                </a:solidFill>
                <a:latin typeface="Trebuchet MS" pitchFamily="34" charset="0"/>
              </a:rPr>
              <a:t>die seelische Schöpferkraft, die aus dem Seelischen das Leibliche herausformt.“  </a:t>
            </a:r>
          </a:p>
          <a:p>
            <a:pPr algn="r" eaLnBrk="1" hangingPunct="1">
              <a:lnSpc>
                <a:spcPts val="2000"/>
              </a:lnSpc>
              <a:spcBef>
                <a:spcPct val="0"/>
              </a:spcBef>
              <a:buFontTx/>
              <a:buNone/>
            </a:pPr>
            <a:r>
              <a:rPr lang="de-DE" altLang="de-DE" sz="1400" dirty="0">
                <a:solidFill>
                  <a:srgbClr val="19194D"/>
                </a:solidFill>
                <a:latin typeface="Trebuchet MS" pitchFamily="34" charset="0"/>
              </a:rPr>
              <a:t>Rudolf Steiner </a:t>
            </a:r>
          </a:p>
          <a:p>
            <a:pPr algn="r" eaLnBrk="1" hangingPunct="1">
              <a:spcBef>
                <a:spcPct val="0"/>
              </a:spcBef>
              <a:buFontTx/>
              <a:buNone/>
            </a:pPr>
            <a:r>
              <a:rPr lang="de-DE" altLang="de-DE" sz="1000" dirty="0">
                <a:solidFill>
                  <a:srgbClr val="19194D"/>
                </a:solidFill>
                <a:latin typeface="Trebuchet MS" pitchFamily="34" charset="0"/>
              </a:rPr>
              <a:t>(GA 245, </a:t>
            </a:r>
            <a:r>
              <a:rPr lang="de-DE" altLang="de-DE" sz="1000" dirty="0" smtClean="0">
                <a:solidFill>
                  <a:srgbClr val="19194D"/>
                </a:solidFill>
                <a:latin typeface="Trebuchet MS" pitchFamily="34" charset="0"/>
              </a:rPr>
              <a:t>1906)</a:t>
            </a:r>
            <a:endParaRPr lang="de-DE" altLang="de-DE" sz="1000" dirty="0">
              <a:solidFill>
                <a:srgbClr val="19194D"/>
              </a:solidFill>
              <a:latin typeface="Trebuchet MS" pitchFamily="34" charset="0"/>
            </a:endParaRPr>
          </a:p>
        </p:txBody>
      </p:sp>
      <p:pic>
        <p:nvPicPr>
          <p:cNvPr id="9" name="Picture 36" descr="Sapiens"/>
          <p:cNvPicPr>
            <a:picLocks noChangeAspect="1" noChangeArrowheads="1"/>
          </p:cNvPicPr>
          <p:nvPr/>
        </p:nvPicPr>
        <p:blipFill>
          <a:blip r:embed="rId3">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rot="21106863" flipH="1">
            <a:off x="5229696" y="809260"/>
            <a:ext cx="2417028" cy="2594527"/>
          </a:xfrm>
          <a:prstGeom prst="rect">
            <a:avLst/>
          </a:prstGeom>
          <a:solidFill>
            <a:srgbClr val="E6E6E6"/>
          </a:solidFill>
          <a:ln>
            <a:noFill/>
          </a:ln>
          <a:extLst/>
        </p:spPr>
      </p:pic>
      <p:pic>
        <p:nvPicPr>
          <p:cNvPr id="10" name="Picture 10" descr="Pithecanthropus"/>
          <p:cNvPicPr>
            <a:picLocks noChangeAspect="1" noChangeArrowheads="1"/>
          </p:cNvPicPr>
          <p:nvPr/>
        </p:nvPicPr>
        <p:blipFill>
          <a:blip r:embed="rId4">
            <a:clrChange>
              <a:clrFrom>
                <a:srgbClr val="FEFEFE"/>
              </a:clrFrom>
              <a:clrTo>
                <a:srgbClr val="FEFEFE">
                  <a:alpha val="0"/>
                </a:srgbClr>
              </a:clrTo>
            </a:clrChange>
            <a:lum bright="6000"/>
            <a:extLst>
              <a:ext uri="{28A0092B-C50C-407E-A947-70E740481C1C}">
                <a14:useLocalDpi xmlns:a14="http://schemas.microsoft.com/office/drawing/2010/main" val="0"/>
              </a:ext>
            </a:extLst>
          </a:blip>
          <a:srcRect/>
          <a:stretch>
            <a:fillRect/>
          </a:stretch>
        </p:blipFill>
        <p:spPr bwMode="auto">
          <a:xfrm rot="20916445" flipH="1">
            <a:off x="1950068" y="1109442"/>
            <a:ext cx="2265964" cy="2262189"/>
          </a:xfrm>
          <a:prstGeom prst="rect">
            <a:avLst/>
          </a:prstGeom>
          <a:solidFill>
            <a:srgbClr val="E6E6E6"/>
          </a:solidFill>
          <a:ln>
            <a:noFill/>
          </a:ln>
          <a:extLst/>
        </p:spPr>
      </p:pic>
      <p:sp>
        <p:nvSpPr>
          <p:cNvPr id="11" name="Text Box 16"/>
          <p:cNvSpPr txBox="1">
            <a:spLocks noChangeArrowheads="1"/>
          </p:cNvSpPr>
          <p:nvPr/>
        </p:nvSpPr>
        <p:spPr bwMode="auto">
          <a:xfrm>
            <a:off x="5056657" y="2788998"/>
            <a:ext cx="1284288" cy="28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400" i="1" dirty="0">
                <a:latin typeface="Trebuchet MS" pitchFamily="34" charset="0"/>
              </a:rPr>
              <a:t>Homo sapiens</a:t>
            </a:r>
          </a:p>
        </p:txBody>
      </p:sp>
      <p:sp>
        <p:nvSpPr>
          <p:cNvPr id="12" name="Text Box 18"/>
          <p:cNvSpPr txBox="1">
            <a:spLocks noChangeArrowheads="1"/>
          </p:cNvSpPr>
          <p:nvPr/>
        </p:nvSpPr>
        <p:spPr bwMode="auto">
          <a:xfrm>
            <a:off x="1465185" y="2773180"/>
            <a:ext cx="129554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400" i="1" dirty="0" smtClean="0">
                <a:latin typeface="Trebuchet MS" pitchFamily="34" charset="0"/>
              </a:rPr>
              <a:t>Homo </a:t>
            </a:r>
            <a:r>
              <a:rPr lang="de-DE" altLang="de-DE" sz="1400" i="1" dirty="0">
                <a:latin typeface="Trebuchet MS" pitchFamily="34" charset="0"/>
              </a:rPr>
              <a:t>erectus</a:t>
            </a:r>
          </a:p>
        </p:txBody>
      </p:sp>
      <p:cxnSp>
        <p:nvCxnSpPr>
          <p:cNvPr id="3" name="Gerade Verbindung mit Pfeil 2"/>
          <p:cNvCxnSpPr/>
          <p:nvPr/>
        </p:nvCxnSpPr>
        <p:spPr bwMode="auto">
          <a:xfrm flipV="1">
            <a:off x="6591167" y="1195421"/>
            <a:ext cx="378373" cy="409902"/>
          </a:xfrm>
          <a:prstGeom prst="straightConnector1">
            <a:avLst/>
          </a:prstGeom>
          <a:solidFill>
            <a:schemeClr val="accent1"/>
          </a:solidFill>
          <a:ln w="28575" cap="flat" cmpd="sng" algn="ctr">
            <a:solidFill>
              <a:srgbClr val="C00000">
                <a:alpha val="80000"/>
              </a:srgb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Gerade Verbindung mit Pfeil 14"/>
          <p:cNvCxnSpPr/>
          <p:nvPr/>
        </p:nvCxnSpPr>
        <p:spPr bwMode="auto">
          <a:xfrm flipV="1">
            <a:off x="6646347" y="1400371"/>
            <a:ext cx="536027" cy="252250"/>
          </a:xfrm>
          <a:prstGeom prst="straightConnector1">
            <a:avLst/>
          </a:prstGeom>
          <a:solidFill>
            <a:schemeClr val="accent1"/>
          </a:solidFill>
          <a:ln w="28575" cap="flat" cmpd="sng" algn="ctr">
            <a:solidFill>
              <a:srgbClr val="C00000">
                <a:alpha val="80000"/>
              </a:srgb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mit Pfeil 19"/>
          <p:cNvCxnSpPr/>
          <p:nvPr/>
        </p:nvCxnSpPr>
        <p:spPr bwMode="auto">
          <a:xfrm flipV="1">
            <a:off x="6703875" y="1652622"/>
            <a:ext cx="604620" cy="91964"/>
          </a:xfrm>
          <a:prstGeom prst="straightConnector1">
            <a:avLst/>
          </a:prstGeom>
          <a:solidFill>
            <a:schemeClr val="accent1"/>
          </a:solidFill>
          <a:ln w="28575" cap="flat" cmpd="sng" algn="ctr">
            <a:solidFill>
              <a:srgbClr val="C00000">
                <a:alpha val="80000"/>
              </a:srgb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Gerade Verbindung mit Pfeil 12"/>
          <p:cNvCxnSpPr/>
          <p:nvPr/>
        </p:nvCxnSpPr>
        <p:spPr bwMode="auto">
          <a:xfrm flipH="1" flipV="1">
            <a:off x="7555582" y="2925722"/>
            <a:ext cx="486034" cy="237067"/>
          </a:xfrm>
          <a:prstGeom prst="straightConnector1">
            <a:avLst/>
          </a:prstGeom>
          <a:solidFill>
            <a:schemeClr val="accent1"/>
          </a:solidFill>
          <a:ln w="28575" cap="flat" cmpd="sng" algn="ctr">
            <a:solidFill>
              <a:srgbClr val="C00000">
                <a:alpha val="80000"/>
              </a:srgb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Gerade Verbindung mit Pfeil 15"/>
          <p:cNvCxnSpPr/>
          <p:nvPr/>
        </p:nvCxnSpPr>
        <p:spPr bwMode="auto">
          <a:xfrm flipH="1">
            <a:off x="7544599" y="2511469"/>
            <a:ext cx="562234" cy="118534"/>
          </a:xfrm>
          <a:prstGeom prst="straightConnector1">
            <a:avLst/>
          </a:prstGeom>
          <a:solidFill>
            <a:schemeClr val="accent1"/>
          </a:solidFill>
          <a:ln w="28575" cap="flat" cmpd="sng" algn="ctr">
            <a:solidFill>
              <a:srgbClr val="C00000">
                <a:alpha val="80000"/>
              </a:srgb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Gerade Verbindung mit Pfeil 17"/>
          <p:cNvCxnSpPr/>
          <p:nvPr/>
        </p:nvCxnSpPr>
        <p:spPr bwMode="auto">
          <a:xfrm flipH="1" flipV="1">
            <a:off x="7544599" y="2759502"/>
            <a:ext cx="562234" cy="91980"/>
          </a:xfrm>
          <a:prstGeom prst="straightConnector1">
            <a:avLst/>
          </a:prstGeom>
          <a:solidFill>
            <a:schemeClr val="accent1"/>
          </a:solidFill>
          <a:ln w="28575" cap="flat" cmpd="sng" algn="ctr">
            <a:solidFill>
              <a:srgbClr val="C00000">
                <a:alpha val="80000"/>
              </a:srgb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429795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hteck 22"/>
          <p:cNvSpPr>
            <a:spLocks noChangeArrowheads="1"/>
          </p:cNvSpPr>
          <p:nvPr/>
        </p:nvSpPr>
        <p:spPr bwMode="auto">
          <a:xfrm>
            <a:off x="0" y="0"/>
            <a:ext cx="9906000" cy="6858000"/>
          </a:xfrm>
          <a:prstGeom prst="rect">
            <a:avLst/>
          </a:prstGeom>
          <a:solidFill>
            <a:srgbClr val="E6E6E6"/>
          </a:solidFill>
          <a:ln>
            <a:noFill/>
          </a:ln>
          <a:extLst/>
        </p:spPr>
        <p:txBody>
          <a:bodyPr/>
          <a:lstStyle/>
          <a:p>
            <a:pPr defTabSz="957263"/>
            <a:endParaRPr lang="de-DE" altLang="de-DE"/>
          </a:p>
        </p:txBody>
      </p:sp>
      <p:grpSp>
        <p:nvGrpSpPr>
          <p:cNvPr id="30723" name="Gruppieren 1"/>
          <p:cNvGrpSpPr>
            <a:grpSpLocks/>
          </p:cNvGrpSpPr>
          <p:nvPr/>
        </p:nvGrpSpPr>
        <p:grpSpPr bwMode="auto">
          <a:xfrm>
            <a:off x="1105956" y="3775073"/>
            <a:ext cx="4591050" cy="2363788"/>
            <a:chOff x="1227138" y="1033463"/>
            <a:chExt cx="4591050" cy="2363589"/>
          </a:xfrm>
        </p:grpSpPr>
        <p:grpSp>
          <p:nvGrpSpPr>
            <p:cNvPr id="30736" name="Group 11"/>
            <p:cNvGrpSpPr>
              <a:grpSpLocks/>
            </p:cNvGrpSpPr>
            <p:nvPr/>
          </p:nvGrpSpPr>
          <p:grpSpPr bwMode="auto">
            <a:xfrm rot="10800000" flipV="1">
              <a:off x="1570038" y="1033463"/>
              <a:ext cx="3905250" cy="1882775"/>
              <a:chOff x="2516" y="2400"/>
              <a:chExt cx="2460" cy="1186"/>
            </a:xfrm>
          </p:grpSpPr>
          <p:pic>
            <p:nvPicPr>
              <p:cNvPr id="30738" name="Picture 12" descr="Rainkohl e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90" y="2400"/>
                <a:ext cx="386" cy="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9" name="Picture 13" descr="Rainkohl f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81" y="2529"/>
                <a:ext cx="407" cy="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0" name="Picture 14" descr="Rainkohl g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76" y="2523"/>
                <a:ext cx="504" cy="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1" name="Picture 15" descr="Rainkohl h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09" y="2758"/>
                <a:ext cx="336"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2" name="Picture 16" descr="Rainkohl i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0" y="2957"/>
                <a:ext cx="162" cy="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3" name="Picture 17" descr="Rainkohl j1"/>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6" y="3069"/>
                <a:ext cx="104"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37" name="Textfeld 35"/>
            <p:cNvSpPr txBox="1">
              <a:spLocks noChangeArrowheads="1"/>
            </p:cNvSpPr>
            <p:nvPr/>
          </p:nvSpPr>
          <p:spPr bwMode="auto">
            <a:xfrm>
              <a:off x="1227138" y="3089275"/>
              <a:ext cx="45910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1400">
                  <a:latin typeface="Trebuchet MS" pitchFamily="34" charset="0"/>
                </a:rPr>
                <a:t>Metamorphose der Blätter am Stängel („Phylogenese“)</a:t>
              </a:r>
            </a:p>
          </p:txBody>
        </p:sp>
      </p:grpSp>
      <p:grpSp>
        <p:nvGrpSpPr>
          <p:cNvPr id="30725" name="Gruppieren 2"/>
          <p:cNvGrpSpPr>
            <a:grpSpLocks/>
          </p:cNvGrpSpPr>
          <p:nvPr/>
        </p:nvGrpSpPr>
        <p:grpSpPr bwMode="auto">
          <a:xfrm>
            <a:off x="1105956" y="954086"/>
            <a:ext cx="4591050" cy="2384399"/>
            <a:chOff x="1227138" y="3644900"/>
            <a:chExt cx="4591050" cy="2384201"/>
          </a:xfrm>
        </p:grpSpPr>
        <p:grpSp>
          <p:nvGrpSpPr>
            <p:cNvPr id="30728" name="Group 3"/>
            <p:cNvGrpSpPr>
              <a:grpSpLocks/>
            </p:cNvGrpSpPr>
            <p:nvPr/>
          </p:nvGrpSpPr>
          <p:grpSpPr bwMode="auto">
            <a:xfrm>
              <a:off x="1565275" y="3644900"/>
              <a:ext cx="3916363" cy="1919288"/>
              <a:chOff x="2493" y="732"/>
              <a:chExt cx="2466" cy="1209"/>
            </a:xfrm>
          </p:grpSpPr>
          <p:pic>
            <p:nvPicPr>
              <p:cNvPr id="30730" name="Picture 4" descr="Rainkohl b6"/>
              <p:cNvPicPr>
                <a:picLocks noChangeAspect="1" noChangeArrowheads="1"/>
              </p:cNvPicPr>
              <p:nvPr/>
            </p:nvPicPr>
            <p:blipFill>
              <a:blip r:embed="rId9">
                <a:clrChange>
                  <a:clrFrom>
                    <a:srgbClr val="FFFFFF"/>
                  </a:clrFrom>
                  <a:clrTo>
                    <a:srgbClr val="FFFFFF">
                      <a:alpha val="0"/>
                    </a:srgbClr>
                  </a:clrTo>
                </a:clrChange>
                <a:lum bright="-6000" contrast="12000"/>
                <a:extLst>
                  <a:ext uri="{28A0092B-C50C-407E-A947-70E740481C1C}">
                    <a14:useLocalDpi xmlns:a14="http://schemas.microsoft.com/office/drawing/2010/main" val="0"/>
                  </a:ext>
                </a:extLst>
              </a:blip>
              <a:srcRect/>
              <a:stretch>
                <a:fillRect/>
              </a:stretch>
            </p:blipFill>
            <p:spPr bwMode="auto">
              <a:xfrm>
                <a:off x="2493" y="1808"/>
                <a:ext cx="10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5" descr="Rainkohl b5"/>
              <p:cNvPicPr>
                <a:picLocks noChangeAspect="1" noChangeArrowheads="1"/>
              </p:cNvPicPr>
              <p:nvPr/>
            </p:nvPicPr>
            <p:blipFill>
              <a:blip r:embed="rId10">
                <a:clrChange>
                  <a:clrFrom>
                    <a:srgbClr val="FFFFFF"/>
                  </a:clrFrom>
                  <a:clrTo>
                    <a:srgbClr val="FFFFFF">
                      <a:alpha val="0"/>
                    </a:srgbClr>
                  </a:clrTo>
                </a:clrChange>
                <a:lum bright="-6000" contrast="12000"/>
                <a:extLst>
                  <a:ext uri="{28A0092B-C50C-407E-A947-70E740481C1C}">
                    <a14:useLocalDpi xmlns:a14="http://schemas.microsoft.com/office/drawing/2010/main" val="0"/>
                  </a:ext>
                </a:extLst>
              </a:blip>
              <a:srcRect/>
              <a:stretch>
                <a:fillRect/>
              </a:stretch>
            </p:blipFill>
            <p:spPr bwMode="auto">
              <a:xfrm>
                <a:off x="2788" y="1706"/>
                <a:ext cx="169"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6" descr="Rainkohl b4"/>
              <p:cNvPicPr>
                <a:picLocks noChangeAspect="1" noChangeArrowheads="1"/>
              </p:cNvPicPr>
              <p:nvPr/>
            </p:nvPicPr>
            <p:blipFill>
              <a:blip r:embed="rId11">
                <a:clrChange>
                  <a:clrFrom>
                    <a:srgbClr val="FFFFFF"/>
                  </a:clrFrom>
                  <a:clrTo>
                    <a:srgbClr val="FFFFFF">
                      <a:alpha val="0"/>
                    </a:srgbClr>
                  </a:clrTo>
                </a:clrChange>
                <a:lum bright="-6000" contrast="12000"/>
                <a:extLst>
                  <a:ext uri="{28A0092B-C50C-407E-A947-70E740481C1C}">
                    <a14:useLocalDpi xmlns:a14="http://schemas.microsoft.com/office/drawing/2010/main" val="0"/>
                  </a:ext>
                </a:extLst>
              </a:blip>
              <a:srcRect/>
              <a:stretch>
                <a:fillRect/>
              </a:stretch>
            </p:blipFill>
            <p:spPr bwMode="auto">
              <a:xfrm>
                <a:off x="3144" y="1574"/>
                <a:ext cx="247"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Picture 7" descr="Rainkohl b3"/>
              <p:cNvPicPr>
                <a:picLocks noChangeAspect="1" noChangeArrowheads="1"/>
              </p:cNvPicPr>
              <p:nvPr/>
            </p:nvPicPr>
            <p:blipFill>
              <a:blip r:embed="rId12">
                <a:clrChange>
                  <a:clrFrom>
                    <a:srgbClr val="FFFFFF"/>
                  </a:clrFrom>
                  <a:clrTo>
                    <a:srgbClr val="FFFFFF">
                      <a:alpha val="0"/>
                    </a:srgbClr>
                  </a:clrTo>
                </a:clrChange>
                <a:lum bright="-6000" contrast="12000"/>
                <a:extLst>
                  <a:ext uri="{28A0092B-C50C-407E-A947-70E740481C1C}">
                    <a14:useLocalDpi xmlns:a14="http://schemas.microsoft.com/office/drawing/2010/main" val="0"/>
                  </a:ext>
                </a:extLst>
              </a:blip>
              <a:srcRect/>
              <a:stretch>
                <a:fillRect/>
              </a:stretch>
            </p:blipFill>
            <p:spPr bwMode="auto">
              <a:xfrm>
                <a:off x="3578" y="1232"/>
                <a:ext cx="288" cy="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Picture 8" descr="Rainkohl b2"/>
              <p:cNvPicPr>
                <a:picLocks noChangeAspect="1" noChangeArrowheads="1"/>
              </p:cNvPicPr>
              <p:nvPr/>
            </p:nvPicPr>
            <p:blipFill>
              <a:blip r:embed="rId13">
                <a:clrChange>
                  <a:clrFrom>
                    <a:srgbClr val="FFFFFF"/>
                  </a:clrFrom>
                  <a:clrTo>
                    <a:srgbClr val="FFFFFF">
                      <a:alpha val="0"/>
                    </a:srgbClr>
                  </a:clrTo>
                </a:clrChange>
                <a:lum bright="-6000" contrast="12000"/>
                <a:extLst>
                  <a:ext uri="{28A0092B-C50C-407E-A947-70E740481C1C}">
                    <a14:useLocalDpi xmlns:a14="http://schemas.microsoft.com/office/drawing/2010/main" val="0"/>
                  </a:ext>
                </a:extLst>
              </a:blip>
              <a:srcRect/>
              <a:stretch>
                <a:fillRect/>
              </a:stretch>
            </p:blipFill>
            <p:spPr bwMode="auto">
              <a:xfrm>
                <a:off x="4053" y="1069"/>
                <a:ext cx="325"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Picture 9" descr="Rainkohl b1"/>
              <p:cNvPicPr>
                <a:picLocks noChangeAspect="1" noChangeArrowheads="1"/>
              </p:cNvPicPr>
              <p:nvPr/>
            </p:nvPicPr>
            <p:blipFill>
              <a:blip r:embed="rId14">
                <a:clrChange>
                  <a:clrFrom>
                    <a:srgbClr val="FFFFFF"/>
                  </a:clrFrom>
                  <a:clrTo>
                    <a:srgbClr val="FFFFFF">
                      <a:alpha val="0"/>
                    </a:srgbClr>
                  </a:clrTo>
                </a:clrChange>
                <a:lum bright="-6000" contrast="12000"/>
                <a:extLst>
                  <a:ext uri="{28A0092B-C50C-407E-A947-70E740481C1C}">
                    <a14:useLocalDpi xmlns:a14="http://schemas.microsoft.com/office/drawing/2010/main" val="0"/>
                  </a:ext>
                </a:extLst>
              </a:blip>
              <a:srcRect/>
              <a:stretch>
                <a:fillRect/>
              </a:stretch>
            </p:blipFill>
            <p:spPr bwMode="auto">
              <a:xfrm>
                <a:off x="4565" y="732"/>
                <a:ext cx="394" cy="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9" name="Textfeld 35"/>
            <p:cNvSpPr txBox="1">
              <a:spLocks noChangeArrowheads="1"/>
            </p:cNvSpPr>
            <p:nvPr/>
          </p:nvSpPr>
          <p:spPr bwMode="auto">
            <a:xfrm>
              <a:off x="1227138" y="5721350"/>
              <a:ext cx="4591050" cy="30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1400" dirty="0" smtClean="0">
                  <a:latin typeface="Trebuchet MS" pitchFamily="34" charset="0"/>
                </a:rPr>
                <a:t>Entwicklung </a:t>
              </a:r>
              <a:r>
                <a:rPr lang="de-DE" altLang="de-DE" sz="1400" dirty="0">
                  <a:latin typeface="Trebuchet MS" pitchFamily="34" charset="0"/>
                </a:rPr>
                <a:t>eines einzelnen Blattes („Ontogenese“)</a:t>
              </a:r>
            </a:p>
          </p:txBody>
        </p:sp>
      </p:grpSp>
      <p:pic>
        <p:nvPicPr>
          <p:cNvPr id="30726" name="Picture 3" descr="Rainkohl a"/>
          <p:cNvPicPr>
            <a:picLocks noChangeAspect="1" noChangeArrowheads="1"/>
          </p:cNvPicPr>
          <p:nvPr/>
        </p:nvPicPr>
        <p:blipFill>
          <a:blip r:embed="rId15">
            <a:clrChange>
              <a:clrFrom>
                <a:srgbClr val="FFFFFF"/>
              </a:clrFrom>
              <a:clrTo>
                <a:srgbClr val="FFFFFF">
                  <a:alpha val="0"/>
                </a:srgbClr>
              </a:clrTo>
            </a:clrChange>
            <a:lum bright="12000" contrast="6000"/>
            <a:extLst>
              <a:ext uri="{28A0092B-C50C-407E-A947-70E740481C1C}">
                <a14:useLocalDpi xmlns:a14="http://schemas.microsoft.com/office/drawing/2010/main" val="0"/>
              </a:ext>
            </a:extLst>
          </a:blip>
          <a:srcRect l="2951" t="5254" r="70663" b="27328"/>
          <a:stretch>
            <a:fillRect/>
          </a:stretch>
        </p:blipFill>
        <p:spPr bwMode="auto">
          <a:xfrm>
            <a:off x="6460594" y="241298"/>
            <a:ext cx="2292350"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Rechteck 22"/>
          <p:cNvSpPr>
            <a:spLocks noChangeArrowheads="1"/>
          </p:cNvSpPr>
          <p:nvPr/>
        </p:nvSpPr>
        <p:spPr bwMode="auto">
          <a:xfrm>
            <a:off x="6646331" y="6386511"/>
            <a:ext cx="311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000">
                <a:latin typeface="Trebuchet MS" pitchFamily="34" charset="0"/>
              </a:rPr>
              <a:t>Rainkohl </a:t>
            </a:r>
            <a:r>
              <a:rPr lang="de-DE" altLang="de-DE" sz="1000" i="1">
                <a:latin typeface="Trebuchet MS" pitchFamily="34" charset="0"/>
              </a:rPr>
              <a:t>(Lapsana communis</a:t>
            </a:r>
            <a:r>
              <a:rPr lang="de-DE" altLang="de-DE" sz="1000">
                <a:latin typeface="Trebuchet MS" pitchFamily="34" charset="0"/>
              </a:rPr>
              <a:t>)</a:t>
            </a:r>
            <a:endParaRPr lang="de-DE" altLang="de-DE" sz="1000"/>
          </a:p>
        </p:txBody>
      </p:sp>
      <p:sp>
        <p:nvSpPr>
          <p:cNvPr id="23" name="Text Box 13"/>
          <p:cNvSpPr txBox="1">
            <a:spLocks noChangeArrowheads="1"/>
          </p:cNvSpPr>
          <p:nvPr/>
        </p:nvSpPr>
        <p:spPr bwMode="auto">
          <a:xfrm>
            <a:off x="388938" y="365125"/>
            <a:ext cx="712946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None/>
            </a:pPr>
            <a:r>
              <a:rPr lang="de-DE" altLang="de-DE" sz="1600" b="1" dirty="0" smtClean="0">
                <a:solidFill>
                  <a:srgbClr val="C00000"/>
                </a:solidFill>
                <a:latin typeface="Trebuchet MS" pitchFamily="34" charset="0"/>
              </a:rPr>
              <a:t>Entwicklung der Pflanze</a:t>
            </a:r>
            <a:endParaRPr lang="de-DE" altLang="de-DE" sz="1600" b="1" dirty="0">
              <a:solidFill>
                <a:srgbClr val="C00000"/>
              </a:solidFill>
              <a:latin typeface="Trebuchet MS" pitchFamily="34" charset="0"/>
            </a:endParaRPr>
          </a:p>
        </p:txBody>
      </p:sp>
    </p:spTree>
    <p:extLst>
      <p:ext uri="{BB962C8B-B14F-4D97-AF65-F5344CB8AC3E}">
        <p14:creationId xmlns:p14="http://schemas.microsoft.com/office/powerpoint/2010/main" val="28436894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7"/>
          <p:cNvSpPr>
            <a:spLocks noChangeArrowheads="1"/>
          </p:cNvSpPr>
          <p:nvPr/>
        </p:nvSpPr>
        <p:spPr bwMode="auto">
          <a:xfrm>
            <a:off x="0" y="0"/>
            <a:ext cx="9906000" cy="6858000"/>
          </a:xfrm>
          <a:prstGeom prst="rect">
            <a:avLst/>
          </a:prstGeom>
          <a:solidFill>
            <a:srgbClr val="E6E6E6"/>
          </a:solidFill>
          <a:ln>
            <a:noFill/>
          </a:ln>
          <a:extLst/>
        </p:spPr>
        <p:txBody>
          <a:bodyPr lIns="83969" tIns="41985" rIns="83969" bIns="41985"/>
          <a:lstStyle/>
          <a:p>
            <a:pPr defTabSz="879055"/>
            <a:endParaRPr lang="de-DE" altLang="de-DE"/>
          </a:p>
        </p:txBody>
      </p:sp>
      <p:sp>
        <p:nvSpPr>
          <p:cNvPr id="3" name="Text Box 16"/>
          <p:cNvSpPr txBox="1">
            <a:spLocks noChangeArrowheads="1"/>
          </p:cNvSpPr>
          <p:nvPr/>
        </p:nvSpPr>
        <p:spPr bwMode="auto">
          <a:xfrm>
            <a:off x="4893265" y="1405790"/>
            <a:ext cx="1036803" cy="25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100" i="1" dirty="0">
                <a:latin typeface="Trebuchet MS" pitchFamily="34" charset="0"/>
              </a:rPr>
              <a:t>Homo sapiens</a:t>
            </a:r>
          </a:p>
        </p:txBody>
      </p:sp>
      <p:sp>
        <p:nvSpPr>
          <p:cNvPr id="4" name="Text Box 17"/>
          <p:cNvSpPr txBox="1">
            <a:spLocks noChangeArrowheads="1"/>
          </p:cNvSpPr>
          <p:nvPr/>
        </p:nvSpPr>
        <p:spPr bwMode="auto">
          <a:xfrm>
            <a:off x="4893266" y="2128594"/>
            <a:ext cx="1657165" cy="25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100" i="1" dirty="0">
                <a:latin typeface="Trebuchet MS" pitchFamily="34" charset="0"/>
              </a:rPr>
              <a:t>Homo </a:t>
            </a:r>
            <a:r>
              <a:rPr lang="de-DE" altLang="de-DE" sz="1100" i="1" dirty="0">
                <a:latin typeface="Trebuchet MS" pitchFamily="34" charset="0"/>
              </a:rPr>
              <a:t>neanderthalensis</a:t>
            </a:r>
          </a:p>
        </p:txBody>
      </p:sp>
      <p:sp>
        <p:nvSpPr>
          <p:cNvPr id="5" name="Text Box 18"/>
          <p:cNvSpPr txBox="1">
            <a:spLocks noChangeArrowheads="1"/>
          </p:cNvSpPr>
          <p:nvPr/>
        </p:nvSpPr>
        <p:spPr bwMode="auto">
          <a:xfrm>
            <a:off x="4893265" y="2851398"/>
            <a:ext cx="1043215" cy="25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100" i="1" dirty="0">
                <a:latin typeface="Trebuchet MS" pitchFamily="34" charset="0"/>
              </a:rPr>
              <a:t>Homo </a:t>
            </a:r>
            <a:r>
              <a:rPr lang="de-DE" altLang="de-DE" sz="1100" i="1" dirty="0">
                <a:latin typeface="Trebuchet MS" pitchFamily="34" charset="0"/>
              </a:rPr>
              <a:t>erectus</a:t>
            </a:r>
          </a:p>
        </p:txBody>
      </p:sp>
      <p:sp>
        <p:nvSpPr>
          <p:cNvPr id="6" name="Text Box 19"/>
          <p:cNvSpPr txBox="1">
            <a:spLocks noChangeArrowheads="1"/>
          </p:cNvSpPr>
          <p:nvPr/>
        </p:nvSpPr>
        <p:spPr bwMode="auto">
          <a:xfrm>
            <a:off x="4893265" y="3574202"/>
            <a:ext cx="1240384" cy="25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100" i="1">
                <a:latin typeface="Trebuchet MS" pitchFamily="34" charset="0"/>
              </a:rPr>
              <a:t>Australopithecus</a:t>
            </a:r>
          </a:p>
        </p:txBody>
      </p:sp>
      <p:sp>
        <p:nvSpPr>
          <p:cNvPr id="7" name="Text Box 20"/>
          <p:cNvSpPr txBox="1">
            <a:spLocks noChangeArrowheads="1"/>
          </p:cNvSpPr>
          <p:nvPr/>
        </p:nvSpPr>
        <p:spPr bwMode="auto">
          <a:xfrm>
            <a:off x="4893266" y="4297006"/>
            <a:ext cx="902151" cy="25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100" i="1">
                <a:latin typeface="Trebuchet MS" pitchFamily="34" charset="0"/>
              </a:rPr>
              <a:t>Schimpanse</a:t>
            </a:r>
          </a:p>
        </p:txBody>
      </p:sp>
      <p:sp>
        <p:nvSpPr>
          <p:cNvPr id="8" name="Text Box 21"/>
          <p:cNvSpPr txBox="1">
            <a:spLocks noChangeArrowheads="1"/>
          </p:cNvSpPr>
          <p:nvPr/>
        </p:nvSpPr>
        <p:spPr bwMode="auto">
          <a:xfrm>
            <a:off x="4893265" y="5019810"/>
            <a:ext cx="897341" cy="25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100" i="1">
                <a:latin typeface="Trebuchet MS" pitchFamily="34" charset="0"/>
              </a:rPr>
              <a:t>Orang-Utan</a:t>
            </a:r>
          </a:p>
        </p:txBody>
      </p:sp>
      <p:pic>
        <p:nvPicPr>
          <p:cNvPr id="9" name="Picture 2" descr="Orang 1"/>
          <p:cNvPicPr>
            <a:picLocks noChangeAspect="1" noChangeArrowheads="1"/>
          </p:cNvPicPr>
          <p:nvPr/>
        </p:nvPicPr>
        <p:blipFill>
          <a:blip r:embed="rId2" cstate="print">
            <a:clrChange>
              <a:clrFrom>
                <a:srgbClr val="FFFFFF"/>
              </a:clrFrom>
              <a:clrTo>
                <a:srgbClr val="FFFFFF">
                  <a:alpha val="0"/>
                </a:srgbClr>
              </a:clrTo>
            </a:clrChange>
            <a:lum bright="-24000"/>
            <a:extLst>
              <a:ext uri="{28A0092B-C50C-407E-A947-70E740481C1C}">
                <a14:useLocalDpi xmlns:a14="http://schemas.microsoft.com/office/drawing/2010/main" val="0"/>
              </a:ext>
            </a:extLst>
          </a:blip>
          <a:srcRect/>
          <a:stretch>
            <a:fillRect/>
          </a:stretch>
        </p:blipFill>
        <p:spPr bwMode="auto">
          <a:xfrm>
            <a:off x="2074115" y="4862865"/>
            <a:ext cx="501476" cy="525545"/>
          </a:xfrm>
          <a:prstGeom prst="rect">
            <a:avLst/>
          </a:prstGeom>
          <a:noFill/>
          <a:ln>
            <a:noFill/>
          </a:ln>
          <a:extLst>
            <a:ext uri="{909E8E84-426E-40DD-AFC4-6F175D3DCCD1}">
              <a14:hiddenFill xmlns:a14="http://schemas.microsoft.com/office/drawing/2010/main">
                <a:solidFill>
                  <a:srgbClr val="FBF3F4"/>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Mensch 1"/>
          <p:cNvPicPr>
            <a:picLocks noChangeAspect="1" noChangeArrowheads="1"/>
          </p:cNvPicPr>
          <p:nvPr/>
        </p:nvPicPr>
        <p:blipFill>
          <a:blip r:embed="rId3" cstate="print">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2040290" y="1269003"/>
            <a:ext cx="566184" cy="485229"/>
          </a:xfrm>
          <a:prstGeom prst="rect">
            <a:avLst/>
          </a:prstGeom>
          <a:noFill/>
          <a:ln>
            <a:noFill/>
          </a:ln>
          <a:extLst>
            <a:ext uri="{909E8E84-426E-40DD-AFC4-6F175D3DCCD1}">
              <a14:hiddenFill xmlns:a14="http://schemas.microsoft.com/office/drawing/2010/main">
                <a:solidFill>
                  <a:srgbClr val="FBF3F4"/>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Schimp 1"/>
          <p:cNvPicPr>
            <a:picLocks noChangeAspect="1" noChangeArrowheads="1"/>
          </p:cNvPicPr>
          <p:nvPr/>
        </p:nvPicPr>
        <p:blipFill>
          <a:blip r:embed="rId4" cstate="print">
            <a:clrChange>
              <a:clrFrom>
                <a:srgbClr val="FFFFFF"/>
              </a:clrFrom>
              <a:clrTo>
                <a:srgbClr val="FFFFFF">
                  <a:alpha val="0"/>
                </a:srgbClr>
              </a:clrTo>
            </a:clrChange>
            <a:lum bright="-30000"/>
            <a:extLst>
              <a:ext uri="{28A0092B-C50C-407E-A947-70E740481C1C}">
                <a14:useLocalDpi xmlns:a14="http://schemas.microsoft.com/office/drawing/2010/main" val="0"/>
              </a:ext>
            </a:extLst>
          </a:blip>
          <a:srcRect/>
          <a:stretch>
            <a:fillRect/>
          </a:stretch>
        </p:blipFill>
        <p:spPr bwMode="auto">
          <a:xfrm>
            <a:off x="2063820" y="4161660"/>
            <a:ext cx="520594" cy="550022"/>
          </a:xfrm>
          <a:prstGeom prst="rect">
            <a:avLst/>
          </a:prstGeom>
          <a:noFill/>
          <a:ln>
            <a:noFill/>
          </a:ln>
          <a:extLst>
            <a:ext uri="{909E8E84-426E-40DD-AFC4-6F175D3DCCD1}">
              <a14:hiddenFill xmlns:a14="http://schemas.microsoft.com/office/drawing/2010/main">
                <a:solidFill>
                  <a:srgbClr val="FBF3F4"/>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Orang 3"/>
          <p:cNvPicPr>
            <a:picLocks noChangeAspect="1" noChangeArrowheads="1"/>
          </p:cNvPicPr>
          <p:nvPr/>
        </p:nvPicPr>
        <p:blipFill>
          <a:blip r:embed="rId5" cstate="print">
            <a:clrChange>
              <a:clrFrom>
                <a:srgbClr val="FFFFFF"/>
              </a:clrFrom>
              <a:clrTo>
                <a:srgbClr val="FFFFFF">
                  <a:alpha val="0"/>
                </a:srgbClr>
              </a:clrTo>
            </a:clrChange>
            <a:lum bright="-24000"/>
            <a:extLst>
              <a:ext uri="{28A0092B-C50C-407E-A947-70E740481C1C}">
                <a14:useLocalDpi xmlns:a14="http://schemas.microsoft.com/office/drawing/2010/main" val="0"/>
              </a:ext>
            </a:extLst>
          </a:blip>
          <a:srcRect/>
          <a:stretch>
            <a:fillRect/>
          </a:stretch>
        </p:blipFill>
        <p:spPr bwMode="auto">
          <a:xfrm>
            <a:off x="3731487" y="4777914"/>
            <a:ext cx="650008" cy="695446"/>
          </a:xfrm>
          <a:prstGeom prst="rect">
            <a:avLst/>
          </a:prstGeom>
          <a:noFill/>
          <a:ln>
            <a:noFill/>
          </a:ln>
          <a:extLst>
            <a:ext uri="{909E8E84-426E-40DD-AFC4-6F175D3DCCD1}">
              <a14:hiddenFill xmlns:a14="http://schemas.microsoft.com/office/drawing/2010/main">
                <a:solidFill>
                  <a:srgbClr val="FBF3F4"/>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Schimp 3"/>
          <p:cNvPicPr>
            <a:picLocks noChangeAspect="1" noChangeArrowheads="1"/>
          </p:cNvPicPr>
          <p:nvPr/>
        </p:nvPicPr>
        <p:blipFill>
          <a:blip r:embed="rId6" cstate="print">
            <a:clrChange>
              <a:clrFrom>
                <a:srgbClr val="FFFFFF"/>
              </a:clrFrom>
              <a:clrTo>
                <a:srgbClr val="FFFFFF">
                  <a:alpha val="0"/>
                </a:srgbClr>
              </a:clrTo>
            </a:clrChange>
            <a:lum bright="-30000"/>
            <a:extLst>
              <a:ext uri="{28A0092B-C50C-407E-A947-70E740481C1C}">
                <a14:useLocalDpi xmlns:a14="http://schemas.microsoft.com/office/drawing/2010/main" val="0"/>
              </a:ext>
            </a:extLst>
          </a:blip>
          <a:srcRect/>
          <a:stretch>
            <a:fillRect/>
          </a:stretch>
        </p:blipFill>
        <p:spPr bwMode="auto">
          <a:xfrm>
            <a:off x="3675604" y="4108384"/>
            <a:ext cx="711773" cy="659451"/>
          </a:xfrm>
          <a:prstGeom prst="rect">
            <a:avLst/>
          </a:prstGeom>
          <a:noFill/>
          <a:ln>
            <a:noFill/>
          </a:ln>
          <a:extLst>
            <a:ext uri="{909E8E84-426E-40DD-AFC4-6F175D3DCCD1}">
              <a14:hiddenFill xmlns:a14="http://schemas.microsoft.com/office/drawing/2010/main">
                <a:solidFill>
                  <a:srgbClr val="FBF3F4"/>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Australophithecus"/>
          <p:cNvPicPr>
            <a:picLocks noChangeAspect="1" noChangeArrowheads="1"/>
          </p:cNvPicPr>
          <p:nvPr/>
        </p:nvPicPr>
        <p:blipFill>
          <a:blip r:embed="rId7"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rot="-169627">
            <a:off x="3657957" y="3392780"/>
            <a:ext cx="697067" cy="67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Neanderthaler"/>
          <p:cNvPicPr>
            <a:picLocks noChangeAspect="1" noChangeArrowheads="1"/>
          </p:cNvPicPr>
          <p:nvPr/>
        </p:nvPicPr>
        <p:blipFill>
          <a:blip r:embed="rId8"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20644514" flipH="1">
            <a:off x="3634427" y="1924135"/>
            <a:ext cx="692656" cy="72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descr="Pithecanthropus"/>
          <p:cNvPicPr>
            <a:picLocks noChangeAspect="1" noChangeArrowheads="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20916445" flipH="1">
            <a:off x="3666781" y="2687254"/>
            <a:ext cx="697067" cy="68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descr="Orang 2"/>
          <p:cNvPicPr>
            <a:picLocks noChangeAspect="1" noChangeArrowheads="1"/>
          </p:cNvPicPr>
          <p:nvPr/>
        </p:nvPicPr>
        <p:blipFill>
          <a:blip r:embed="rId10" cstate="print">
            <a:clrChange>
              <a:clrFrom>
                <a:srgbClr val="FFFFFF"/>
              </a:clrFrom>
              <a:clrTo>
                <a:srgbClr val="FFFFFF">
                  <a:alpha val="0"/>
                </a:srgbClr>
              </a:clrTo>
            </a:clrChange>
            <a:lum bright="-24000"/>
            <a:extLst>
              <a:ext uri="{28A0092B-C50C-407E-A947-70E740481C1C}">
                <a14:useLocalDpi xmlns:a14="http://schemas.microsoft.com/office/drawing/2010/main" val="0"/>
              </a:ext>
            </a:extLst>
          </a:blip>
          <a:srcRect/>
          <a:stretch>
            <a:fillRect/>
          </a:stretch>
        </p:blipFill>
        <p:spPr bwMode="auto">
          <a:xfrm>
            <a:off x="2893242" y="4815350"/>
            <a:ext cx="550007" cy="620574"/>
          </a:xfrm>
          <a:prstGeom prst="rect">
            <a:avLst/>
          </a:prstGeom>
          <a:noFill/>
          <a:ln>
            <a:noFill/>
          </a:ln>
          <a:extLst>
            <a:ext uri="{909E8E84-426E-40DD-AFC4-6F175D3DCCD1}">
              <a14:hiddenFill xmlns:a14="http://schemas.microsoft.com/office/drawing/2010/main">
                <a:solidFill>
                  <a:srgbClr val="FBF3F4"/>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descr="Schimp 2"/>
          <p:cNvPicPr>
            <a:picLocks noChangeAspect="1" noChangeArrowheads="1"/>
          </p:cNvPicPr>
          <p:nvPr/>
        </p:nvPicPr>
        <p:blipFill>
          <a:blip r:embed="rId11" cstate="print">
            <a:clrChange>
              <a:clrFrom>
                <a:srgbClr val="FFFFFF"/>
              </a:clrFrom>
              <a:clrTo>
                <a:srgbClr val="FFFFFF">
                  <a:alpha val="0"/>
                </a:srgbClr>
              </a:clrTo>
            </a:clrChange>
            <a:lum bright="-30000"/>
            <a:extLst>
              <a:ext uri="{28A0092B-C50C-407E-A947-70E740481C1C}">
                <a14:useLocalDpi xmlns:a14="http://schemas.microsoft.com/office/drawing/2010/main" val="0"/>
              </a:ext>
            </a:extLst>
          </a:blip>
          <a:srcRect/>
          <a:stretch>
            <a:fillRect/>
          </a:stretch>
        </p:blipFill>
        <p:spPr bwMode="auto">
          <a:xfrm>
            <a:off x="2846182" y="4148700"/>
            <a:ext cx="588242" cy="578819"/>
          </a:xfrm>
          <a:prstGeom prst="rect">
            <a:avLst/>
          </a:prstGeom>
          <a:noFill/>
          <a:ln>
            <a:noFill/>
          </a:ln>
          <a:extLst>
            <a:ext uri="{909E8E84-426E-40DD-AFC4-6F175D3DCCD1}">
              <a14:hiddenFill xmlns:a14="http://schemas.microsoft.com/office/drawing/2010/main">
                <a:solidFill>
                  <a:srgbClr val="FBF3F4"/>
                </a:solidFill>
              </a14:hiddenFill>
            </a:ext>
            <a:ext uri="{91240B29-F687-4F45-9708-019B960494DF}">
              <a14:hiddenLine xmlns:a14="http://schemas.microsoft.com/office/drawing/2010/main" w="9525">
                <a:solidFill>
                  <a:srgbClr val="000000"/>
                </a:solidFill>
                <a:prstDash val="dash"/>
                <a:miter lim="800000"/>
                <a:headEnd/>
                <a:tailEnd/>
              </a14:hiddenLine>
            </a:ext>
          </a:extLst>
        </p:spPr>
      </p:pic>
      <p:pic>
        <p:nvPicPr>
          <p:cNvPr id="19" name="Picture 12" descr="Australophithecus Kind"/>
          <p:cNvPicPr>
            <a:picLocks noChangeAspect="1" noChangeArrowheads="1"/>
          </p:cNvPicPr>
          <p:nvPr/>
        </p:nvPicPr>
        <p:blipFill>
          <a:blip r:embed="rId12" cstate="print">
            <a:clrChange>
              <a:clrFrom>
                <a:srgbClr val="FFFFFF"/>
              </a:clrFrom>
              <a:clrTo>
                <a:srgbClr val="FFFFFF">
                  <a:alpha val="0"/>
                </a:srgbClr>
              </a:clrTo>
            </a:clrChange>
            <a:lum bright="-6000" contrast="12000"/>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825594" y="3471971"/>
            <a:ext cx="555889" cy="51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3" descr="Neanderthaler Kind"/>
          <p:cNvPicPr>
            <a:picLocks noChangeAspect="1" noChangeArrowheads="1"/>
          </p:cNvPicPr>
          <p:nvPr/>
        </p:nvPicPr>
        <p:blipFill>
          <a:blip r:embed="rId14" cstate="print">
            <a:clrChange>
              <a:clrFrom>
                <a:srgbClr val="FFFFFF"/>
              </a:clrFrom>
              <a:clrTo>
                <a:srgbClr val="FFFFFF">
                  <a:alpha val="0"/>
                </a:srgbClr>
              </a:clrTo>
            </a:clrChange>
            <a:lum bright="-6000" contrast="12000"/>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20749673" flipH="1">
            <a:off x="2859418" y="2006205"/>
            <a:ext cx="522065" cy="56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4" descr="Pithecanthropus Kind"/>
          <p:cNvPicPr>
            <a:picLocks noChangeAspect="1" noChangeArrowheads="1"/>
          </p:cNvPicPr>
          <p:nvPr/>
        </p:nvPicPr>
        <p:blipFill>
          <a:blip r:embed="rId16" cstate="print">
            <a:clrChange>
              <a:clrFrom>
                <a:srgbClr val="FEFEFE"/>
              </a:clrFrom>
              <a:clrTo>
                <a:srgbClr val="FEFEFE">
                  <a:alpha val="0"/>
                </a:srgbClr>
              </a:clrTo>
            </a:clrChange>
            <a:lum bright="-6000" contrast="12000"/>
            <a:extLst>
              <a:ext uri="{28A0092B-C50C-407E-A947-70E740481C1C}">
                <a14:useLocalDpi xmlns:a14="http://schemas.microsoft.com/office/drawing/2010/main" val="0"/>
              </a:ext>
            </a:extLst>
          </a:blip>
          <a:srcRect/>
          <a:stretch>
            <a:fillRect/>
          </a:stretch>
        </p:blipFill>
        <p:spPr bwMode="auto">
          <a:xfrm>
            <a:off x="2872653" y="2839878"/>
            <a:ext cx="461770" cy="37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Line 24"/>
          <p:cNvSpPr>
            <a:spLocks noChangeShapeType="1"/>
          </p:cNvSpPr>
          <p:nvPr/>
        </p:nvSpPr>
        <p:spPr bwMode="auto">
          <a:xfrm>
            <a:off x="1879995" y="5738293"/>
            <a:ext cx="2677973" cy="0"/>
          </a:xfrm>
          <a:prstGeom prst="line">
            <a:avLst/>
          </a:prstGeom>
          <a:noFill/>
          <a:ln w="31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69" tIns="41985" rIns="83969" bIns="41985"/>
          <a:lstStyle/>
          <a:p>
            <a:endParaRPr lang="de-DE"/>
          </a:p>
        </p:txBody>
      </p:sp>
      <p:sp>
        <p:nvSpPr>
          <p:cNvPr id="23" name="Rectangle 25"/>
          <p:cNvSpPr>
            <a:spLocks noChangeArrowheads="1"/>
          </p:cNvSpPr>
          <p:nvPr/>
        </p:nvSpPr>
        <p:spPr bwMode="auto">
          <a:xfrm>
            <a:off x="2134966" y="5840956"/>
            <a:ext cx="18739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1300" dirty="0">
                <a:solidFill>
                  <a:srgbClr val="000000"/>
                </a:solidFill>
                <a:latin typeface="Trebuchet MS" pitchFamily="34" charset="0"/>
              </a:rPr>
              <a:t>Ontogenese </a:t>
            </a:r>
          </a:p>
          <a:p>
            <a:pPr algn="ctr" eaLnBrk="1" hangingPunct="1">
              <a:spcBef>
                <a:spcPct val="0"/>
              </a:spcBef>
              <a:buFontTx/>
              <a:buNone/>
            </a:pPr>
            <a:r>
              <a:rPr lang="de-DE" altLang="de-DE" sz="1300" b="1" dirty="0">
                <a:solidFill>
                  <a:srgbClr val="C00000"/>
                </a:solidFill>
                <a:latin typeface="Trebuchet MS" pitchFamily="34" charset="0"/>
              </a:rPr>
              <a:t>Alterung</a:t>
            </a:r>
            <a:r>
              <a:rPr lang="de-DE" altLang="de-DE" sz="1300" dirty="0">
                <a:solidFill>
                  <a:srgbClr val="000000"/>
                </a:solidFill>
                <a:latin typeface="Trebuchet MS" pitchFamily="34" charset="0"/>
              </a:rPr>
              <a:t> (kontinuierlich)</a:t>
            </a:r>
            <a:endParaRPr lang="de-DE" altLang="de-DE" sz="1300" dirty="0">
              <a:latin typeface="Trebuchet MS" pitchFamily="34" charset="0"/>
            </a:endParaRPr>
          </a:p>
        </p:txBody>
      </p:sp>
      <p:sp>
        <p:nvSpPr>
          <p:cNvPr id="24" name="Line 26"/>
          <p:cNvSpPr>
            <a:spLocks noChangeShapeType="1"/>
          </p:cNvSpPr>
          <p:nvPr/>
        </p:nvSpPr>
        <p:spPr bwMode="auto">
          <a:xfrm flipV="1">
            <a:off x="1593226" y="1127897"/>
            <a:ext cx="0" cy="4417456"/>
          </a:xfrm>
          <a:prstGeom prst="line">
            <a:avLst/>
          </a:prstGeom>
          <a:noFill/>
          <a:ln w="3175">
            <a:solidFill>
              <a:schemeClr val="tx1"/>
            </a:solidFill>
            <a:prstDash val="lg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69" tIns="41985" rIns="83969" bIns="41985"/>
          <a:lstStyle/>
          <a:p>
            <a:endParaRPr lang="de-DE"/>
          </a:p>
        </p:txBody>
      </p:sp>
      <p:sp>
        <p:nvSpPr>
          <p:cNvPr id="25" name="Rectangle 27"/>
          <p:cNvSpPr>
            <a:spLocks noChangeArrowheads="1"/>
          </p:cNvSpPr>
          <p:nvPr/>
        </p:nvSpPr>
        <p:spPr bwMode="auto">
          <a:xfrm rot="-5400000">
            <a:off x="-200763" y="3246001"/>
            <a:ext cx="27720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1300" dirty="0">
                <a:solidFill>
                  <a:srgbClr val="000000"/>
                </a:solidFill>
                <a:latin typeface="Trebuchet MS" pitchFamily="34" charset="0"/>
              </a:rPr>
              <a:t>Phylogenese </a:t>
            </a:r>
          </a:p>
          <a:p>
            <a:pPr algn="ctr" eaLnBrk="1" hangingPunct="1">
              <a:spcBef>
                <a:spcPct val="0"/>
              </a:spcBef>
              <a:buFontTx/>
              <a:buNone/>
            </a:pPr>
            <a:r>
              <a:rPr lang="de-DE" altLang="de-DE" sz="1300" b="1" dirty="0" err="1">
                <a:solidFill>
                  <a:srgbClr val="C00000"/>
                </a:solidFill>
                <a:latin typeface="Trebuchet MS" pitchFamily="34" charset="0"/>
              </a:rPr>
              <a:t>Verjugendlichung</a:t>
            </a:r>
            <a:r>
              <a:rPr lang="de-DE" altLang="de-DE" sz="1300" dirty="0">
                <a:solidFill>
                  <a:srgbClr val="C00000"/>
                </a:solidFill>
                <a:latin typeface="Trebuchet MS" pitchFamily="34" charset="0"/>
              </a:rPr>
              <a:t> </a:t>
            </a:r>
            <a:r>
              <a:rPr lang="de-DE" altLang="de-DE" sz="1300" dirty="0">
                <a:solidFill>
                  <a:srgbClr val="000000"/>
                </a:solidFill>
                <a:latin typeface="Trebuchet MS" pitchFamily="34" charset="0"/>
              </a:rPr>
              <a:t>(diskontinuierlich)</a:t>
            </a:r>
            <a:endParaRPr lang="de-DE" altLang="de-DE" sz="1300" dirty="0">
              <a:latin typeface="Trebuchet MS" pitchFamily="34" charset="0"/>
            </a:endParaRPr>
          </a:p>
        </p:txBody>
      </p:sp>
      <p:sp>
        <p:nvSpPr>
          <p:cNvPr id="26" name="Text Box 29"/>
          <p:cNvSpPr txBox="1">
            <a:spLocks noChangeArrowheads="1"/>
          </p:cNvSpPr>
          <p:nvPr/>
        </p:nvSpPr>
        <p:spPr bwMode="auto">
          <a:xfrm>
            <a:off x="6850268" y="2128594"/>
            <a:ext cx="368350" cy="25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100">
                <a:latin typeface="Trebuchet MS" pitchFamily="34" charset="0"/>
              </a:rPr>
              <a:t>0,7</a:t>
            </a:r>
          </a:p>
        </p:txBody>
      </p:sp>
      <p:sp>
        <p:nvSpPr>
          <p:cNvPr id="27" name="Text Box 30"/>
          <p:cNvSpPr txBox="1">
            <a:spLocks noChangeArrowheads="1"/>
          </p:cNvSpPr>
          <p:nvPr/>
        </p:nvSpPr>
        <p:spPr bwMode="auto">
          <a:xfrm>
            <a:off x="6850268" y="2851398"/>
            <a:ext cx="368350" cy="25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100">
                <a:latin typeface="Trebuchet MS" pitchFamily="34" charset="0"/>
              </a:rPr>
              <a:t>1,8</a:t>
            </a:r>
          </a:p>
        </p:txBody>
      </p:sp>
      <p:sp>
        <p:nvSpPr>
          <p:cNvPr id="28" name="Text Box 31"/>
          <p:cNvSpPr txBox="1">
            <a:spLocks noChangeArrowheads="1"/>
          </p:cNvSpPr>
          <p:nvPr/>
        </p:nvSpPr>
        <p:spPr bwMode="auto">
          <a:xfrm>
            <a:off x="6850268" y="3574202"/>
            <a:ext cx="368350" cy="25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100">
                <a:latin typeface="Trebuchet MS" pitchFamily="34" charset="0"/>
              </a:rPr>
              <a:t>4,2</a:t>
            </a:r>
          </a:p>
        </p:txBody>
      </p:sp>
      <p:sp>
        <p:nvSpPr>
          <p:cNvPr id="29" name="Text Box 32"/>
          <p:cNvSpPr txBox="1">
            <a:spLocks noChangeArrowheads="1"/>
          </p:cNvSpPr>
          <p:nvPr/>
        </p:nvSpPr>
        <p:spPr bwMode="auto">
          <a:xfrm>
            <a:off x="6850268" y="4297006"/>
            <a:ext cx="368350" cy="25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100">
                <a:latin typeface="Trebuchet MS" pitchFamily="34" charset="0"/>
              </a:rPr>
              <a:t>6,4</a:t>
            </a:r>
          </a:p>
        </p:txBody>
      </p:sp>
      <p:sp>
        <p:nvSpPr>
          <p:cNvPr id="30" name="Text Box 33"/>
          <p:cNvSpPr txBox="1">
            <a:spLocks noChangeArrowheads="1"/>
          </p:cNvSpPr>
          <p:nvPr/>
        </p:nvSpPr>
        <p:spPr bwMode="auto">
          <a:xfrm>
            <a:off x="6850267" y="5019810"/>
            <a:ext cx="442089" cy="25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100">
                <a:latin typeface="Trebuchet MS" pitchFamily="34" charset="0"/>
              </a:rPr>
              <a:t>15,7</a:t>
            </a:r>
          </a:p>
        </p:txBody>
      </p:sp>
      <p:sp>
        <p:nvSpPr>
          <p:cNvPr id="31" name="Text Box 34"/>
          <p:cNvSpPr txBox="1">
            <a:spLocks noChangeArrowheads="1"/>
          </p:cNvSpPr>
          <p:nvPr/>
        </p:nvSpPr>
        <p:spPr bwMode="auto">
          <a:xfrm>
            <a:off x="6850268" y="1405790"/>
            <a:ext cx="419646" cy="25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100" dirty="0">
                <a:latin typeface="Trebuchet MS" pitchFamily="34" charset="0"/>
              </a:rPr>
              <a:t>0,2*</a:t>
            </a:r>
            <a:endParaRPr lang="de-DE" altLang="de-DE" sz="1100" dirty="0">
              <a:latin typeface="Trebuchet MS" pitchFamily="34" charset="0"/>
            </a:endParaRPr>
          </a:p>
        </p:txBody>
      </p:sp>
      <p:sp>
        <p:nvSpPr>
          <p:cNvPr id="32" name="Text Box 34"/>
          <p:cNvSpPr txBox="1">
            <a:spLocks noChangeArrowheads="1"/>
          </p:cNvSpPr>
          <p:nvPr/>
        </p:nvSpPr>
        <p:spPr bwMode="auto">
          <a:xfrm>
            <a:off x="7146742" y="5888856"/>
            <a:ext cx="2039157" cy="36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900" dirty="0">
                <a:latin typeface="Trebuchet MS" pitchFamily="34" charset="0"/>
              </a:rPr>
              <a:t>* erstes Auftreten in der Evolution </a:t>
            </a:r>
            <a:br>
              <a:rPr lang="de-DE" altLang="de-DE" sz="900" dirty="0">
                <a:latin typeface="Trebuchet MS" pitchFamily="34" charset="0"/>
              </a:rPr>
            </a:br>
            <a:r>
              <a:rPr lang="de-DE" altLang="de-DE" sz="900" dirty="0">
                <a:latin typeface="Trebuchet MS" pitchFamily="34" charset="0"/>
              </a:rPr>
              <a:t>  (in Mio. </a:t>
            </a:r>
            <a:r>
              <a:rPr lang="de-DE" altLang="de-DE" sz="900" dirty="0">
                <a:latin typeface="Trebuchet MS" pitchFamily="34" charset="0"/>
              </a:rPr>
              <a:t>Jahren)</a:t>
            </a:r>
          </a:p>
        </p:txBody>
      </p:sp>
      <p:pic>
        <p:nvPicPr>
          <p:cNvPr id="33" name="Picture 19" descr="Sapiens"/>
          <p:cNvPicPr>
            <a:picLocks noChangeAspect="1" noChangeArrowheads="1"/>
          </p:cNvPicPr>
          <p:nvPr/>
        </p:nvPicPr>
        <p:blipFill>
          <a:blip r:embed="rId17" cstate="print">
            <a:clrChange>
              <a:clrFrom>
                <a:srgbClr val="FFFFFF"/>
              </a:clrFrom>
              <a:clrTo>
                <a:srgbClr val="FFFFFF">
                  <a:alpha val="0"/>
                </a:srgbClr>
              </a:clrTo>
            </a:clrChange>
            <a:extLst>
              <a:ext uri="{BEBA8EAE-BF5A-486C-A8C5-ECC9F3942E4B}">
                <a14:imgProps xmlns:a14="http://schemas.microsoft.com/office/drawing/2010/main">
                  <a14:imgLayer r:embed="rId18">
                    <a14:imgEffect>
                      <a14:backgroundRemoval t="0" b="100000" l="0" r="96930"/>
                    </a14:imgEffect>
                  </a14:imgLayer>
                </a14:imgProps>
              </a:ext>
              <a:ext uri="{28A0092B-C50C-407E-A947-70E740481C1C}">
                <a14:useLocalDpi xmlns:a14="http://schemas.microsoft.com/office/drawing/2010/main" val="0"/>
              </a:ext>
            </a:extLst>
          </a:blip>
          <a:srcRect/>
          <a:stretch>
            <a:fillRect/>
          </a:stretch>
        </p:blipFill>
        <p:spPr bwMode="auto">
          <a:xfrm rot="21106863" flipH="1">
            <a:off x="3602074" y="1110619"/>
            <a:ext cx="739715" cy="82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6" descr="Sapiens Kind"/>
          <p:cNvPicPr>
            <a:picLocks noChangeAspect="1" noChangeArrowheads="1"/>
          </p:cNvPicPr>
          <p:nvPr/>
        </p:nvPicPr>
        <p:blipFill>
          <a:blip r:embed="rId19" cstate="print">
            <a:clrChange>
              <a:clrFrom>
                <a:srgbClr val="FFFFFF"/>
              </a:clrFrom>
              <a:clrTo>
                <a:srgbClr val="FFFFFF">
                  <a:alpha val="0"/>
                </a:srgbClr>
              </a:clrTo>
            </a:clrChange>
            <a:extLst>
              <a:ext uri="{BEBA8EAE-BF5A-486C-A8C5-ECC9F3942E4B}">
                <a14:imgProps xmlns:a14="http://schemas.microsoft.com/office/drawing/2010/main">
                  <a14:imgLayer r:embed="rId20">
                    <a14:imgEffect>
                      <a14:backgroundRemoval t="0" b="100000" l="0" r="96154"/>
                    </a14:imgEffect>
                  </a14:imgLayer>
                </a14:imgProps>
              </a:ext>
              <a:ext uri="{28A0092B-C50C-407E-A947-70E740481C1C}">
                <a14:useLocalDpi xmlns:a14="http://schemas.microsoft.com/office/drawing/2010/main" val="0"/>
              </a:ext>
            </a:extLst>
          </a:blip>
          <a:srcRect/>
          <a:stretch>
            <a:fillRect/>
          </a:stretch>
        </p:blipFill>
        <p:spPr bwMode="auto">
          <a:xfrm rot="20816087" flipH="1">
            <a:off x="2881477" y="1230127"/>
            <a:ext cx="508830" cy="561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13"/>
          <p:cNvSpPr txBox="1">
            <a:spLocks noChangeArrowheads="1"/>
          </p:cNvSpPr>
          <p:nvPr/>
        </p:nvSpPr>
        <p:spPr bwMode="auto">
          <a:xfrm>
            <a:off x="786843" y="582045"/>
            <a:ext cx="6604490" cy="31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None/>
            </a:pPr>
            <a:r>
              <a:rPr lang="de-DE" altLang="de-DE" sz="1500" b="1" dirty="0">
                <a:solidFill>
                  <a:srgbClr val="C00000"/>
                </a:solidFill>
                <a:latin typeface="Trebuchet MS" pitchFamily="34" charset="0"/>
              </a:rPr>
              <a:t>Entwicklung und Evolution des Schädels</a:t>
            </a:r>
            <a:endParaRPr lang="de-DE" altLang="de-DE" sz="1500" b="1" dirty="0">
              <a:solidFill>
                <a:srgbClr val="C00000"/>
              </a:solidFill>
              <a:latin typeface="Trebuchet MS" pitchFamily="34" charset="0"/>
            </a:endParaRPr>
          </a:p>
        </p:txBody>
      </p:sp>
    </p:spTree>
    <p:extLst>
      <p:ext uri="{BB962C8B-B14F-4D97-AF65-F5344CB8AC3E}">
        <p14:creationId xmlns:p14="http://schemas.microsoft.com/office/powerpoint/2010/main" val="1175400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6"/>
          <p:cNvSpPr>
            <a:spLocks noChangeArrowheads="1"/>
          </p:cNvSpPr>
          <p:nvPr/>
        </p:nvSpPr>
        <p:spPr bwMode="auto">
          <a:xfrm>
            <a:off x="0" y="0"/>
            <a:ext cx="9906000" cy="6858000"/>
          </a:xfrm>
          <a:prstGeom prst="rect">
            <a:avLst/>
          </a:prstGeom>
          <a:solidFill>
            <a:srgbClr val="E6E6E6"/>
          </a:solidFill>
          <a:ln>
            <a:noFill/>
          </a:ln>
          <a:extLst/>
        </p:spPr>
        <p:txBody>
          <a:bodyPr lIns="83969" tIns="41985" rIns="83969" bIns="41985"/>
          <a:lstStyle/>
          <a:p>
            <a:pPr defTabSz="879055"/>
            <a:endParaRPr lang="de-DE" altLang="de-DE"/>
          </a:p>
        </p:txBody>
      </p:sp>
      <p:pic>
        <p:nvPicPr>
          <p:cNvPr id="3" name="Picture 7" descr="Rainkohl a"/>
          <p:cNvPicPr>
            <a:picLocks noChangeAspect="1" noChangeArrowheads="1"/>
          </p:cNvPicPr>
          <p:nvPr/>
        </p:nvPicPr>
        <p:blipFill rotWithShape="1">
          <a:blip r:embed="rId2">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l="859" t="2738" r="70663" b="26382"/>
          <a:stretch/>
        </p:blipFill>
        <p:spPr bwMode="auto">
          <a:xfrm>
            <a:off x="1122509" y="1239929"/>
            <a:ext cx="1873552" cy="478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p:cNvPicPr>
            <a:picLocks noChangeAspect="1" noChangeArrowheads="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151945" y="1143128"/>
            <a:ext cx="5926541" cy="481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6"/>
          <p:cNvSpPr>
            <a:spLocks noChangeArrowheads="1"/>
          </p:cNvSpPr>
          <p:nvPr/>
        </p:nvSpPr>
        <p:spPr bwMode="auto">
          <a:xfrm>
            <a:off x="1271040" y="6094767"/>
            <a:ext cx="2888270" cy="22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900">
                <a:latin typeface="Trebuchet MS" pitchFamily="34" charset="0"/>
              </a:rPr>
              <a:t>Rainkohl </a:t>
            </a:r>
            <a:r>
              <a:rPr lang="de-DE" altLang="de-DE" sz="900" i="1">
                <a:latin typeface="Trebuchet MS" pitchFamily="34" charset="0"/>
              </a:rPr>
              <a:t>(Lapsana communis</a:t>
            </a:r>
            <a:r>
              <a:rPr lang="de-DE" altLang="de-DE" sz="900">
                <a:latin typeface="Trebuchet MS" pitchFamily="34" charset="0"/>
              </a:rPr>
              <a:t>)</a:t>
            </a:r>
            <a:endParaRPr lang="de-DE" altLang="de-DE" sz="900"/>
          </a:p>
        </p:txBody>
      </p:sp>
      <p:sp>
        <p:nvSpPr>
          <p:cNvPr id="6" name="Text Box 13"/>
          <p:cNvSpPr txBox="1">
            <a:spLocks noChangeArrowheads="1"/>
          </p:cNvSpPr>
          <p:nvPr/>
        </p:nvSpPr>
        <p:spPr bwMode="auto">
          <a:xfrm>
            <a:off x="750538" y="603765"/>
            <a:ext cx="8139802" cy="31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500" b="1" dirty="0">
                <a:solidFill>
                  <a:srgbClr val="C00000"/>
                </a:solidFill>
                <a:latin typeface="Trebuchet MS" pitchFamily="34" charset="0"/>
              </a:rPr>
              <a:t>Entwicklung der Einzelblätter und Blattfolge</a:t>
            </a:r>
            <a:endParaRPr lang="de-DE" altLang="de-DE" sz="1500" b="1" dirty="0">
              <a:solidFill>
                <a:srgbClr val="C00000"/>
              </a:solidFill>
              <a:latin typeface="Trebuchet MS" pitchFamily="34" charset="0"/>
            </a:endParaRPr>
          </a:p>
        </p:txBody>
      </p:sp>
    </p:spTree>
    <p:extLst>
      <p:ext uri="{BB962C8B-B14F-4D97-AF65-F5344CB8AC3E}">
        <p14:creationId xmlns:p14="http://schemas.microsoft.com/office/powerpoint/2010/main" val="3900286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hteck 7"/>
          <p:cNvSpPr>
            <a:spLocks noChangeArrowheads="1"/>
          </p:cNvSpPr>
          <p:nvPr/>
        </p:nvSpPr>
        <p:spPr bwMode="auto">
          <a:xfrm>
            <a:off x="0" y="0"/>
            <a:ext cx="9906000" cy="6858000"/>
          </a:xfrm>
          <a:prstGeom prst="rect">
            <a:avLst/>
          </a:prstGeom>
          <a:solidFill>
            <a:srgbClr val="E6E6E6"/>
          </a:solidFill>
          <a:ln>
            <a:noFill/>
          </a:ln>
          <a:extLst/>
        </p:spPr>
        <p:txBody>
          <a:bodyPr/>
          <a:lstStyle/>
          <a:p>
            <a:pPr defTabSz="957263"/>
            <a:endParaRPr lang="de-DE" altLang="de-DE" dirty="0"/>
          </a:p>
        </p:txBody>
      </p:sp>
      <p:pic>
        <p:nvPicPr>
          <p:cNvPr id="29699" name="Picture 9" descr="Neanderthaler"/>
          <p:cNvPicPr>
            <a:picLocks noChangeAspect="1" noChangeArrowheads="1"/>
          </p:cNvPicPr>
          <p:nvPr/>
        </p:nvPicPr>
        <p:blipFill>
          <a:blip r:embed="rId3">
            <a:clrChange>
              <a:clrFrom>
                <a:srgbClr val="FDFDFD"/>
              </a:clrFrom>
              <a:clrTo>
                <a:srgbClr val="FDFDFD">
                  <a:alpha val="0"/>
                </a:srgbClr>
              </a:clrTo>
            </a:clrChange>
            <a:lum bright="6000"/>
            <a:extLst>
              <a:ext uri="{28A0092B-C50C-407E-A947-70E740481C1C}">
                <a14:useLocalDpi xmlns:a14="http://schemas.microsoft.com/office/drawing/2010/main" val="0"/>
              </a:ext>
            </a:extLst>
          </a:blip>
          <a:srcRect/>
          <a:stretch>
            <a:fillRect/>
          </a:stretch>
        </p:blipFill>
        <p:spPr bwMode="auto">
          <a:xfrm rot="20644514" flipH="1">
            <a:off x="7412566" y="2615455"/>
            <a:ext cx="947738" cy="1017588"/>
          </a:xfrm>
          <a:prstGeom prst="rect">
            <a:avLst/>
          </a:prstGeom>
          <a:solidFill>
            <a:srgbClr val="E6E6E6"/>
          </a:solidFill>
          <a:ln>
            <a:noFill/>
          </a:ln>
          <a:extLst/>
        </p:spPr>
      </p:pic>
      <p:pic>
        <p:nvPicPr>
          <p:cNvPr id="29700" name="Picture 36" descr="Sapiens"/>
          <p:cNvPicPr>
            <a:picLocks noChangeAspect="1" noChangeArrowheads="1"/>
          </p:cNvPicPr>
          <p:nvPr/>
        </p:nvPicPr>
        <p:blipFill>
          <a:blip r:embed="rId4">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rot="21106863" flipH="1">
            <a:off x="7682441" y="4375993"/>
            <a:ext cx="1016000" cy="1090612"/>
          </a:xfrm>
          <a:prstGeom prst="rect">
            <a:avLst/>
          </a:prstGeom>
          <a:solidFill>
            <a:srgbClr val="E6E6E6"/>
          </a:solidFill>
          <a:ln>
            <a:noFill/>
          </a:ln>
          <a:extLst/>
        </p:spPr>
      </p:pic>
      <p:sp>
        <p:nvSpPr>
          <p:cNvPr id="29701" name="Arc 42"/>
          <p:cNvSpPr>
            <a:spLocks noChangeAspect="1"/>
          </p:cNvSpPr>
          <p:nvPr/>
        </p:nvSpPr>
        <p:spPr bwMode="auto">
          <a:xfrm rot="638277" flipV="1">
            <a:off x="5759979" y="3704480"/>
            <a:ext cx="2184400" cy="2228850"/>
          </a:xfrm>
          <a:custGeom>
            <a:avLst/>
            <a:gdLst>
              <a:gd name="T0" fmla="*/ 2147483647 w 17294"/>
              <a:gd name="T1" fmla="*/ 0 h 21594"/>
              <a:gd name="T2" fmla="*/ 2147483647 w 17294"/>
              <a:gd name="T3" fmla="*/ 2147483647 h 21594"/>
              <a:gd name="T4" fmla="*/ 0 w 17294"/>
              <a:gd name="T5" fmla="*/ 2147483647 h 21594"/>
              <a:gd name="T6" fmla="*/ 0 60000 65536"/>
              <a:gd name="T7" fmla="*/ 0 60000 65536"/>
              <a:gd name="T8" fmla="*/ 0 60000 65536"/>
            </a:gdLst>
            <a:ahLst/>
            <a:cxnLst>
              <a:cxn ang="T6">
                <a:pos x="T0" y="T1"/>
              </a:cxn>
              <a:cxn ang="T7">
                <a:pos x="T2" y="T3"/>
              </a:cxn>
              <a:cxn ang="T8">
                <a:pos x="T4" y="T5"/>
              </a:cxn>
            </a:cxnLst>
            <a:rect l="0" t="0" r="r" b="b"/>
            <a:pathLst>
              <a:path w="17294" h="21594" fill="none" extrusionOk="0">
                <a:moveTo>
                  <a:pt x="498" y="-1"/>
                </a:moveTo>
                <a:cubicBezTo>
                  <a:pt x="7127" y="152"/>
                  <a:pt x="13320" y="3342"/>
                  <a:pt x="17293" y="8652"/>
                </a:cubicBezTo>
              </a:path>
              <a:path w="17294" h="21594" stroke="0" extrusionOk="0">
                <a:moveTo>
                  <a:pt x="498" y="-1"/>
                </a:moveTo>
                <a:cubicBezTo>
                  <a:pt x="7127" y="152"/>
                  <a:pt x="13320" y="3342"/>
                  <a:pt x="17293" y="8652"/>
                </a:cubicBezTo>
                <a:lnTo>
                  <a:pt x="0" y="21594"/>
                </a:lnTo>
                <a:lnTo>
                  <a:pt x="498" y="-1"/>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702" name="Arc 35"/>
          <p:cNvSpPr>
            <a:spLocks noChangeAspect="1"/>
          </p:cNvSpPr>
          <p:nvPr/>
        </p:nvSpPr>
        <p:spPr bwMode="auto">
          <a:xfrm flipV="1">
            <a:off x="5139266" y="3398093"/>
            <a:ext cx="2717800" cy="2227262"/>
          </a:xfrm>
          <a:custGeom>
            <a:avLst/>
            <a:gdLst>
              <a:gd name="T0" fmla="*/ 2147483647 w 21516"/>
              <a:gd name="T1" fmla="*/ 0 h 21569"/>
              <a:gd name="T2" fmla="*/ 2147483647 w 21516"/>
              <a:gd name="T3" fmla="*/ 2147483647 h 21569"/>
              <a:gd name="T4" fmla="*/ 0 w 21516"/>
              <a:gd name="T5" fmla="*/ 2147483647 h 21569"/>
              <a:gd name="T6" fmla="*/ 0 60000 65536"/>
              <a:gd name="T7" fmla="*/ 0 60000 65536"/>
              <a:gd name="T8" fmla="*/ 0 60000 65536"/>
            </a:gdLst>
            <a:ahLst/>
            <a:cxnLst>
              <a:cxn ang="T6">
                <a:pos x="T0" y="T1"/>
              </a:cxn>
              <a:cxn ang="T7">
                <a:pos x="T2" y="T3"/>
              </a:cxn>
              <a:cxn ang="T8">
                <a:pos x="T4" y="T5"/>
              </a:cxn>
            </a:cxnLst>
            <a:rect l="0" t="0" r="r" b="b"/>
            <a:pathLst>
              <a:path w="21516" h="21569" fill="none" extrusionOk="0">
                <a:moveTo>
                  <a:pt x="1149" y="-1"/>
                </a:moveTo>
                <a:cubicBezTo>
                  <a:pt x="11888" y="571"/>
                  <a:pt x="20570" y="8957"/>
                  <a:pt x="21516" y="19669"/>
                </a:cubicBezTo>
              </a:path>
              <a:path w="21516" h="21569" stroke="0" extrusionOk="0">
                <a:moveTo>
                  <a:pt x="1149" y="-1"/>
                </a:moveTo>
                <a:cubicBezTo>
                  <a:pt x="11888" y="571"/>
                  <a:pt x="20570" y="8957"/>
                  <a:pt x="21516" y="19669"/>
                </a:cubicBezTo>
                <a:lnTo>
                  <a:pt x="0" y="21569"/>
                </a:lnTo>
                <a:lnTo>
                  <a:pt x="1149" y="-1"/>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703" name="Arc 3"/>
          <p:cNvSpPr>
            <a:spLocks noChangeAspect="1"/>
          </p:cNvSpPr>
          <p:nvPr/>
        </p:nvSpPr>
        <p:spPr bwMode="auto">
          <a:xfrm>
            <a:off x="2789766" y="2966293"/>
            <a:ext cx="2797175" cy="2286000"/>
          </a:xfrm>
          <a:custGeom>
            <a:avLst/>
            <a:gdLst>
              <a:gd name="T0" fmla="*/ 0 w 24744"/>
              <a:gd name="T1" fmla="*/ 2147483647 h 27973"/>
              <a:gd name="T2" fmla="*/ 2147483647 w 24744"/>
              <a:gd name="T3" fmla="*/ 2147483647 h 27973"/>
              <a:gd name="T4" fmla="*/ 2147483647 w 24744"/>
              <a:gd name="T5" fmla="*/ 2147483647 h 27973"/>
              <a:gd name="T6" fmla="*/ 0 60000 65536"/>
              <a:gd name="T7" fmla="*/ 0 60000 65536"/>
              <a:gd name="T8" fmla="*/ 0 60000 65536"/>
            </a:gdLst>
            <a:ahLst/>
            <a:cxnLst>
              <a:cxn ang="T6">
                <a:pos x="T0" y="T1"/>
              </a:cxn>
              <a:cxn ang="T7">
                <a:pos x="T2" y="T3"/>
              </a:cxn>
              <a:cxn ang="T8">
                <a:pos x="T4" y="T5"/>
              </a:cxn>
            </a:cxnLst>
            <a:rect l="0" t="0" r="r" b="b"/>
            <a:pathLst>
              <a:path w="24744" h="27973" fill="none" extrusionOk="0">
                <a:moveTo>
                  <a:pt x="0" y="230"/>
                </a:moveTo>
                <a:cubicBezTo>
                  <a:pt x="1041" y="76"/>
                  <a:pt x="2091" y="-1"/>
                  <a:pt x="3144" y="0"/>
                </a:cubicBezTo>
                <a:cubicBezTo>
                  <a:pt x="15073" y="0"/>
                  <a:pt x="24744" y="9670"/>
                  <a:pt x="24744" y="21600"/>
                </a:cubicBezTo>
                <a:cubicBezTo>
                  <a:pt x="24744" y="23760"/>
                  <a:pt x="24419" y="25908"/>
                  <a:pt x="23782" y="27973"/>
                </a:cubicBezTo>
              </a:path>
              <a:path w="24744" h="27973" stroke="0" extrusionOk="0">
                <a:moveTo>
                  <a:pt x="0" y="230"/>
                </a:moveTo>
                <a:cubicBezTo>
                  <a:pt x="1041" y="76"/>
                  <a:pt x="2091" y="-1"/>
                  <a:pt x="3144" y="0"/>
                </a:cubicBezTo>
                <a:cubicBezTo>
                  <a:pt x="15073" y="0"/>
                  <a:pt x="24744" y="9670"/>
                  <a:pt x="24744" y="21600"/>
                </a:cubicBezTo>
                <a:cubicBezTo>
                  <a:pt x="24744" y="23760"/>
                  <a:pt x="24419" y="25908"/>
                  <a:pt x="23782" y="27973"/>
                </a:cubicBezTo>
                <a:lnTo>
                  <a:pt x="3144" y="21600"/>
                </a:lnTo>
                <a:lnTo>
                  <a:pt x="0" y="230"/>
                </a:lnTo>
                <a:close/>
              </a:path>
            </a:pathLst>
          </a:custGeom>
          <a:noFill/>
          <a:ln w="9525">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704" name="Arc 5"/>
          <p:cNvSpPr>
            <a:spLocks noChangeAspect="1"/>
          </p:cNvSpPr>
          <p:nvPr/>
        </p:nvSpPr>
        <p:spPr bwMode="auto">
          <a:xfrm flipV="1">
            <a:off x="5336116" y="2364630"/>
            <a:ext cx="1465263" cy="3116263"/>
          </a:xfrm>
          <a:custGeom>
            <a:avLst/>
            <a:gdLst>
              <a:gd name="T0" fmla="*/ 0 w 21600"/>
              <a:gd name="T1" fmla="*/ 0 h 37512"/>
              <a:gd name="T2" fmla="*/ 2147483647 w 21600"/>
              <a:gd name="T3" fmla="*/ 2147483647 h 37512"/>
              <a:gd name="T4" fmla="*/ 0 w 21600"/>
              <a:gd name="T5" fmla="*/ 2147483647 h 37512"/>
              <a:gd name="T6" fmla="*/ 0 60000 65536"/>
              <a:gd name="T7" fmla="*/ 0 60000 65536"/>
              <a:gd name="T8" fmla="*/ 0 60000 65536"/>
            </a:gdLst>
            <a:ahLst/>
            <a:cxnLst>
              <a:cxn ang="T6">
                <a:pos x="T0" y="T1"/>
              </a:cxn>
              <a:cxn ang="T7">
                <a:pos x="T2" y="T3"/>
              </a:cxn>
              <a:cxn ang="T8">
                <a:pos x="T4" y="T5"/>
              </a:cxn>
            </a:cxnLst>
            <a:rect l="0" t="0" r="r" b="b"/>
            <a:pathLst>
              <a:path w="21600" h="37512" fill="none" extrusionOk="0">
                <a:moveTo>
                  <a:pt x="0" y="0"/>
                </a:moveTo>
                <a:cubicBezTo>
                  <a:pt x="11929" y="0"/>
                  <a:pt x="21600" y="9670"/>
                  <a:pt x="21600" y="21600"/>
                </a:cubicBezTo>
                <a:cubicBezTo>
                  <a:pt x="21600" y="27649"/>
                  <a:pt x="19063" y="33421"/>
                  <a:pt x="14607" y="37512"/>
                </a:cubicBezTo>
              </a:path>
              <a:path w="21600" h="37512" stroke="0" extrusionOk="0">
                <a:moveTo>
                  <a:pt x="0" y="0"/>
                </a:moveTo>
                <a:cubicBezTo>
                  <a:pt x="11929" y="0"/>
                  <a:pt x="21600" y="9670"/>
                  <a:pt x="21600" y="21600"/>
                </a:cubicBezTo>
                <a:cubicBezTo>
                  <a:pt x="21600" y="27649"/>
                  <a:pt x="19063" y="33421"/>
                  <a:pt x="14607" y="37512"/>
                </a:cubicBezTo>
                <a:lnTo>
                  <a:pt x="0" y="21600"/>
                </a:lnTo>
                <a:lnTo>
                  <a:pt x="0"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29705" name="Picture 8" descr="Orang 3"/>
          <p:cNvPicPr>
            <a:picLocks noChangeAspect="1" noChangeArrowheads="1"/>
          </p:cNvPicPr>
          <p:nvPr/>
        </p:nvPicPr>
        <p:blipFill>
          <a:blip r:embed="rId5" cstate="print">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615995" y="4141043"/>
            <a:ext cx="890588" cy="969962"/>
          </a:xfrm>
          <a:prstGeom prst="rect">
            <a:avLst/>
          </a:prstGeom>
          <a:solidFill>
            <a:srgbClr val="E6E6E6"/>
          </a:solidFill>
          <a:ln>
            <a:noFill/>
          </a:ln>
          <a:extLst/>
        </p:spPr>
      </p:pic>
      <p:pic>
        <p:nvPicPr>
          <p:cNvPr id="29706" name="Picture 10" descr="Pithecanthropus"/>
          <p:cNvPicPr>
            <a:picLocks noChangeAspect="1" noChangeArrowheads="1"/>
          </p:cNvPicPr>
          <p:nvPr/>
        </p:nvPicPr>
        <p:blipFill>
          <a:blip r:embed="rId6">
            <a:clrChange>
              <a:clrFrom>
                <a:srgbClr val="FEFEFE"/>
              </a:clrFrom>
              <a:clrTo>
                <a:srgbClr val="FEFEFE">
                  <a:alpha val="0"/>
                </a:srgbClr>
              </a:clrTo>
            </a:clrChange>
            <a:lum bright="6000"/>
            <a:extLst>
              <a:ext uri="{28A0092B-C50C-407E-A947-70E740481C1C}">
                <a14:useLocalDpi xmlns:a14="http://schemas.microsoft.com/office/drawing/2010/main" val="0"/>
              </a:ext>
            </a:extLst>
          </a:blip>
          <a:srcRect/>
          <a:stretch>
            <a:fillRect/>
          </a:stretch>
        </p:blipFill>
        <p:spPr bwMode="auto">
          <a:xfrm rot="20916445" flipH="1">
            <a:off x="5818716" y="1396255"/>
            <a:ext cx="952500" cy="950913"/>
          </a:xfrm>
          <a:prstGeom prst="rect">
            <a:avLst/>
          </a:prstGeom>
          <a:solidFill>
            <a:srgbClr val="E6E6E6"/>
          </a:solidFill>
          <a:ln>
            <a:noFill/>
          </a:ln>
          <a:extLst/>
        </p:spPr>
      </p:pic>
      <p:pic>
        <p:nvPicPr>
          <p:cNvPr id="29707" name="Picture 12" descr="Australophithecus"/>
          <p:cNvPicPr>
            <a:picLocks noChangeAspect="1" noChangeArrowheads="1"/>
          </p:cNvPicPr>
          <p:nvPr/>
        </p:nvPicPr>
        <p:blipFill>
          <a:blip r:embed="rId7">
            <a:clrChange>
              <a:clrFrom>
                <a:srgbClr val="FCFCFC"/>
              </a:clrFrom>
              <a:clrTo>
                <a:srgbClr val="FCFCFC">
                  <a:alpha val="0"/>
                </a:srgbClr>
              </a:clrTo>
            </a:clrChange>
            <a:lum bright="6000"/>
            <a:extLst>
              <a:ext uri="{28A0092B-C50C-407E-A947-70E740481C1C}">
                <a14:useLocalDpi xmlns:a14="http://schemas.microsoft.com/office/drawing/2010/main" val="0"/>
              </a:ext>
            </a:extLst>
          </a:blip>
          <a:srcRect/>
          <a:stretch>
            <a:fillRect/>
          </a:stretch>
        </p:blipFill>
        <p:spPr bwMode="auto">
          <a:xfrm rot="-169627">
            <a:off x="3473979" y="1434355"/>
            <a:ext cx="954087" cy="936625"/>
          </a:xfrm>
          <a:prstGeom prst="rect">
            <a:avLst/>
          </a:prstGeom>
          <a:solidFill>
            <a:srgbClr val="E6E6E6"/>
          </a:solidFill>
          <a:ln>
            <a:noFill/>
          </a:ln>
          <a:extLst/>
        </p:spPr>
      </p:pic>
      <p:pic>
        <p:nvPicPr>
          <p:cNvPr id="29708" name="Picture 14" descr="Schimp 1"/>
          <p:cNvPicPr>
            <a:picLocks noChangeAspect="1" noChangeArrowheads="1"/>
          </p:cNvPicPr>
          <p:nvPr/>
        </p:nvPicPr>
        <p:blipFill>
          <a:blip r:embed="rId8" cstate="print">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t="6767" b="5450"/>
          <a:stretch>
            <a:fillRect/>
          </a:stretch>
        </p:blipFill>
        <p:spPr bwMode="auto">
          <a:xfrm>
            <a:off x="5207529" y="4341068"/>
            <a:ext cx="709612" cy="674687"/>
          </a:xfrm>
          <a:prstGeom prst="rect">
            <a:avLst/>
          </a:prstGeom>
          <a:solidFill>
            <a:srgbClr val="E6E6E6"/>
          </a:solidFill>
          <a:ln>
            <a:noFill/>
          </a:ln>
          <a:extLst/>
        </p:spPr>
      </p:pic>
      <p:pic>
        <p:nvPicPr>
          <p:cNvPr id="29709" name="Picture 15" descr="Schimp 3"/>
          <p:cNvPicPr>
            <a:picLocks noChangeAspect="1" noChangeArrowheads="1"/>
          </p:cNvPicPr>
          <p:nvPr/>
        </p:nvPicPr>
        <p:blipFill>
          <a:blip r:embed="rId9" cstate="print">
            <a:clrChange>
              <a:clrFrom>
                <a:srgbClr val="FFFFFF"/>
              </a:clrFrom>
              <a:clrTo>
                <a:srgbClr val="FFFFFF">
                  <a:alpha val="0"/>
                </a:srgbClr>
              </a:clrTo>
            </a:clrChange>
            <a:lum bright="-24000"/>
            <a:extLst>
              <a:ext uri="{28A0092B-C50C-407E-A947-70E740481C1C}">
                <a14:useLocalDpi xmlns:a14="http://schemas.microsoft.com/office/drawing/2010/main" val="0"/>
              </a:ext>
            </a:extLst>
          </a:blip>
          <a:srcRect/>
          <a:stretch>
            <a:fillRect/>
          </a:stretch>
        </p:blipFill>
        <p:spPr bwMode="auto">
          <a:xfrm>
            <a:off x="1808691" y="2464643"/>
            <a:ext cx="973138" cy="920750"/>
          </a:xfrm>
          <a:prstGeom prst="rect">
            <a:avLst/>
          </a:prstGeom>
          <a:solidFill>
            <a:srgbClr val="E6E6E6"/>
          </a:solidFill>
          <a:ln>
            <a:noFill/>
          </a:ln>
          <a:extLst/>
        </p:spPr>
      </p:pic>
      <p:pic>
        <p:nvPicPr>
          <p:cNvPr id="29710" name="Picture 16" descr="Schimp 2"/>
          <p:cNvPicPr>
            <a:picLocks noChangeAspect="1" noChangeArrowheads="1"/>
          </p:cNvPicPr>
          <p:nvPr/>
        </p:nvPicPr>
        <p:blipFill>
          <a:blip r:embed="rId10" cstate="print">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r="5385" b="10376"/>
          <a:stretch>
            <a:fillRect/>
          </a:stretch>
        </p:blipFill>
        <p:spPr bwMode="auto">
          <a:xfrm>
            <a:off x="3997854" y="2940893"/>
            <a:ext cx="760412" cy="723900"/>
          </a:xfrm>
          <a:prstGeom prst="rect">
            <a:avLst/>
          </a:prstGeom>
          <a:solidFill>
            <a:srgbClr val="E6E6E6"/>
          </a:solidFill>
          <a:ln>
            <a:noFill/>
          </a:ln>
          <a:extLst/>
        </p:spPr>
      </p:pic>
      <p:sp>
        <p:nvSpPr>
          <p:cNvPr id="29711" name="Arc 20"/>
          <p:cNvSpPr>
            <a:spLocks noChangeAspect="1"/>
          </p:cNvSpPr>
          <p:nvPr/>
        </p:nvSpPr>
        <p:spPr bwMode="auto">
          <a:xfrm>
            <a:off x="1351491" y="4129930"/>
            <a:ext cx="3921125" cy="1241425"/>
          </a:xfrm>
          <a:custGeom>
            <a:avLst/>
            <a:gdLst>
              <a:gd name="T0" fmla="*/ 0 w 35779"/>
              <a:gd name="T1" fmla="*/ 2147483647 h 21600"/>
              <a:gd name="T2" fmla="*/ 2147483647 w 35779"/>
              <a:gd name="T3" fmla="*/ 2147483647 h 21600"/>
              <a:gd name="T4" fmla="*/ 2147483647 w 35779"/>
              <a:gd name="T5" fmla="*/ 2147483647 h 21600"/>
              <a:gd name="T6" fmla="*/ 0 60000 65536"/>
              <a:gd name="T7" fmla="*/ 0 60000 65536"/>
              <a:gd name="T8" fmla="*/ 0 60000 65536"/>
            </a:gdLst>
            <a:ahLst/>
            <a:cxnLst>
              <a:cxn ang="T6">
                <a:pos x="T0" y="T1"/>
              </a:cxn>
              <a:cxn ang="T7">
                <a:pos x="T2" y="T3"/>
              </a:cxn>
              <a:cxn ang="T8">
                <a:pos x="T4" y="T5"/>
              </a:cxn>
            </a:cxnLst>
            <a:rect l="0" t="0" r="r" b="b"/>
            <a:pathLst>
              <a:path w="35779" h="21600" fill="none" extrusionOk="0">
                <a:moveTo>
                  <a:pt x="-1" y="5309"/>
                </a:moveTo>
                <a:cubicBezTo>
                  <a:pt x="3932" y="1885"/>
                  <a:pt x="8970" y="-1"/>
                  <a:pt x="14184" y="0"/>
                </a:cubicBezTo>
                <a:cubicBezTo>
                  <a:pt x="25930" y="0"/>
                  <a:pt x="35523" y="9387"/>
                  <a:pt x="35778" y="21131"/>
                </a:cubicBezTo>
              </a:path>
              <a:path w="35779" h="21600" stroke="0" extrusionOk="0">
                <a:moveTo>
                  <a:pt x="-1" y="5309"/>
                </a:moveTo>
                <a:cubicBezTo>
                  <a:pt x="3932" y="1885"/>
                  <a:pt x="8970" y="-1"/>
                  <a:pt x="14184" y="0"/>
                </a:cubicBezTo>
                <a:cubicBezTo>
                  <a:pt x="25930" y="0"/>
                  <a:pt x="35523" y="9387"/>
                  <a:pt x="35778" y="21131"/>
                </a:cubicBezTo>
                <a:lnTo>
                  <a:pt x="14184" y="21600"/>
                </a:lnTo>
                <a:lnTo>
                  <a:pt x="-1" y="5309"/>
                </a:lnTo>
                <a:close/>
              </a:path>
            </a:pathLst>
          </a:custGeom>
          <a:noFill/>
          <a:ln w="9525">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29712" name="Picture 21" descr="Orang 2"/>
          <p:cNvPicPr>
            <a:picLocks noChangeAspect="1" noChangeArrowheads="1"/>
          </p:cNvPicPr>
          <p:nvPr/>
        </p:nvPicPr>
        <p:blipFill>
          <a:blip r:embed="rId11" cstate="print">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3032654" y="3628280"/>
            <a:ext cx="750887" cy="866775"/>
          </a:xfrm>
          <a:prstGeom prst="rect">
            <a:avLst/>
          </a:prstGeom>
          <a:solidFill>
            <a:srgbClr val="E6E6E6"/>
          </a:solidFill>
          <a:ln>
            <a:noFill/>
          </a:ln>
          <a:extLst/>
        </p:spPr>
      </p:pic>
      <p:pic>
        <p:nvPicPr>
          <p:cNvPr id="29713" name="Picture 22" descr="Orang 1"/>
          <p:cNvPicPr>
            <a:picLocks noChangeAspect="1" noChangeArrowheads="1"/>
          </p:cNvPicPr>
          <p:nvPr/>
        </p:nvPicPr>
        <p:blipFill>
          <a:blip r:embed="rId12" cstate="print">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4393087" y="4094787"/>
            <a:ext cx="685800" cy="735013"/>
          </a:xfrm>
          <a:prstGeom prst="rect">
            <a:avLst/>
          </a:prstGeom>
          <a:solidFill>
            <a:srgbClr val="E6E6E6"/>
          </a:solidFill>
          <a:ln>
            <a:noFill/>
          </a:ln>
          <a:extLst/>
        </p:spPr>
      </p:pic>
      <p:sp>
        <p:nvSpPr>
          <p:cNvPr id="29714" name="Text Box 30"/>
          <p:cNvSpPr txBox="1">
            <a:spLocks noChangeAspect="1" noChangeArrowheads="1"/>
          </p:cNvSpPr>
          <p:nvPr/>
        </p:nvSpPr>
        <p:spPr bwMode="auto">
          <a:xfrm>
            <a:off x="7817379" y="2401143"/>
            <a:ext cx="15684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200" i="1">
                <a:latin typeface="Trebuchet MS" pitchFamily="34" charset="0"/>
                <a:cs typeface="Arial" charset="0"/>
              </a:rPr>
              <a:t>H. neanderthalensis</a:t>
            </a:r>
          </a:p>
        </p:txBody>
      </p:sp>
      <p:sp>
        <p:nvSpPr>
          <p:cNvPr id="29715" name="Text Box 31"/>
          <p:cNvSpPr txBox="1">
            <a:spLocks noChangeAspect="1" noChangeArrowheads="1"/>
          </p:cNvSpPr>
          <p:nvPr/>
        </p:nvSpPr>
        <p:spPr bwMode="auto">
          <a:xfrm>
            <a:off x="5910791" y="1124793"/>
            <a:ext cx="928688"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200" i="1">
                <a:latin typeface="Trebuchet MS" pitchFamily="34" charset="0"/>
                <a:cs typeface="Arial" charset="0"/>
              </a:rPr>
              <a:t>H. erectus</a:t>
            </a:r>
          </a:p>
        </p:txBody>
      </p:sp>
      <p:sp>
        <p:nvSpPr>
          <p:cNvPr id="29716" name="Text Box 32"/>
          <p:cNvSpPr txBox="1">
            <a:spLocks noChangeAspect="1" noChangeArrowheads="1"/>
          </p:cNvSpPr>
          <p:nvPr/>
        </p:nvSpPr>
        <p:spPr bwMode="auto">
          <a:xfrm>
            <a:off x="3027891" y="1134318"/>
            <a:ext cx="13493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200" i="1">
                <a:latin typeface="Trebuchet MS" pitchFamily="34" charset="0"/>
                <a:cs typeface="Arial" charset="0"/>
              </a:rPr>
              <a:t>Australopithecus</a:t>
            </a:r>
          </a:p>
        </p:txBody>
      </p:sp>
      <p:sp>
        <p:nvSpPr>
          <p:cNvPr id="29717" name="Text Box 33"/>
          <p:cNvSpPr txBox="1">
            <a:spLocks noChangeAspect="1" noChangeArrowheads="1"/>
          </p:cNvSpPr>
          <p:nvPr/>
        </p:nvSpPr>
        <p:spPr bwMode="auto">
          <a:xfrm>
            <a:off x="1340379" y="2178893"/>
            <a:ext cx="9826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200" i="1">
                <a:latin typeface="Trebuchet MS" pitchFamily="34" charset="0"/>
                <a:cs typeface="Arial" charset="0"/>
              </a:rPr>
              <a:t>Schimpanse</a:t>
            </a:r>
          </a:p>
        </p:txBody>
      </p:sp>
      <p:sp>
        <p:nvSpPr>
          <p:cNvPr id="29718" name="Text Box 34"/>
          <p:cNvSpPr txBox="1">
            <a:spLocks noChangeAspect="1" noChangeArrowheads="1"/>
          </p:cNvSpPr>
          <p:nvPr/>
        </p:nvSpPr>
        <p:spPr bwMode="auto">
          <a:xfrm>
            <a:off x="437091" y="3860055"/>
            <a:ext cx="97631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200" i="1">
                <a:latin typeface="Trebuchet MS" pitchFamily="34" charset="0"/>
                <a:cs typeface="Arial" charset="0"/>
              </a:rPr>
              <a:t>Orang-Utan</a:t>
            </a:r>
          </a:p>
        </p:txBody>
      </p:sp>
      <p:pic>
        <p:nvPicPr>
          <p:cNvPr id="29719" name="Picture 37" descr="Neanderthaler Kind"/>
          <p:cNvPicPr>
            <a:picLocks noChangeAspect="1" noChangeArrowheads="1"/>
          </p:cNvPicPr>
          <p:nvPr/>
        </p:nvPicPr>
        <p:blipFill>
          <a:blip r:embed="rId13">
            <a:clrChange>
              <a:clrFrom>
                <a:srgbClr val="FFFFFF"/>
              </a:clrFrom>
              <a:clrTo>
                <a:srgbClr val="FFFFFF">
                  <a:alpha val="0"/>
                </a:srgbClr>
              </a:clrTo>
            </a:clrChange>
            <a:lum contrast="12000"/>
            <a:extLst>
              <a:ext uri="{28A0092B-C50C-407E-A947-70E740481C1C}">
                <a14:useLocalDpi xmlns:a14="http://schemas.microsoft.com/office/drawing/2010/main" val="0"/>
              </a:ext>
            </a:extLst>
          </a:blip>
          <a:srcRect l="3239" t="6033"/>
          <a:stretch>
            <a:fillRect/>
          </a:stretch>
        </p:blipFill>
        <p:spPr bwMode="auto">
          <a:xfrm rot="20749673" flipH="1">
            <a:off x="6494991" y="4818905"/>
            <a:ext cx="733425" cy="788988"/>
          </a:xfrm>
          <a:prstGeom prst="rect">
            <a:avLst/>
          </a:prstGeom>
          <a:solidFill>
            <a:srgbClr val="E6E6E6"/>
          </a:solidFill>
          <a:ln>
            <a:noFill/>
          </a:ln>
          <a:extLst/>
        </p:spPr>
      </p:pic>
      <p:sp>
        <p:nvSpPr>
          <p:cNvPr id="29720" name="Text Box 39"/>
          <p:cNvSpPr txBox="1">
            <a:spLocks noChangeAspect="1" noChangeArrowheads="1"/>
          </p:cNvSpPr>
          <p:nvPr/>
        </p:nvSpPr>
        <p:spPr bwMode="auto">
          <a:xfrm>
            <a:off x="8334904" y="4202955"/>
            <a:ext cx="11303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200" i="1">
                <a:latin typeface="Trebuchet MS" pitchFamily="34" charset="0"/>
                <a:cs typeface="Arial" charset="0"/>
              </a:rPr>
              <a:t>Homo sapiens</a:t>
            </a:r>
          </a:p>
        </p:txBody>
      </p:sp>
      <p:pic>
        <p:nvPicPr>
          <p:cNvPr id="29721" name="Picture 41" descr="Pithecanthropus Kind"/>
          <p:cNvPicPr>
            <a:picLocks noChangeAspect="1" noChangeArrowheads="1"/>
          </p:cNvPicPr>
          <p:nvPr/>
        </p:nvPicPr>
        <p:blipFill>
          <a:blip r:embed="rId14">
            <a:clrChange>
              <a:clrFrom>
                <a:srgbClr val="FEFEFE"/>
              </a:clrFrom>
              <a:clrTo>
                <a:srgbClr val="FEFEFE">
                  <a:alpha val="0"/>
                </a:srgbClr>
              </a:clrTo>
            </a:clrChange>
            <a:lum contrast="12000"/>
            <a:extLst>
              <a:ext uri="{28A0092B-C50C-407E-A947-70E740481C1C}">
                <a14:useLocalDpi xmlns:a14="http://schemas.microsoft.com/office/drawing/2010/main" val="0"/>
              </a:ext>
            </a:extLst>
          </a:blip>
          <a:srcRect/>
          <a:stretch>
            <a:fillRect/>
          </a:stretch>
        </p:blipFill>
        <p:spPr bwMode="auto">
          <a:xfrm>
            <a:off x="6387041" y="4028330"/>
            <a:ext cx="666750" cy="549275"/>
          </a:xfrm>
          <a:prstGeom prst="rect">
            <a:avLst/>
          </a:prstGeom>
          <a:solidFill>
            <a:srgbClr val="E6E6E6"/>
          </a:solidFill>
          <a:ln>
            <a:noFill/>
          </a:ln>
          <a:extLst/>
        </p:spPr>
      </p:pic>
      <p:pic>
        <p:nvPicPr>
          <p:cNvPr id="29722" name="Picture 40" descr="Sapiens Kind"/>
          <p:cNvPicPr>
            <a:picLocks noChangeAspect="1" noChangeArrowheads="1"/>
          </p:cNvPicPr>
          <p:nvPr/>
        </p:nvPicPr>
        <p:blipFill>
          <a:blip r:embed="rId15">
            <a:clrChange>
              <a:clrFrom>
                <a:srgbClr val="F3F3F3"/>
              </a:clrFrom>
              <a:clrTo>
                <a:srgbClr val="F3F3F3">
                  <a:alpha val="0"/>
                </a:srgbClr>
              </a:clrTo>
            </a:clrChange>
            <a:extLst>
              <a:ext uri="{28A0092B-C50C-407E-A947-70E740481C1C}">
                <a14:useLocalDpi xmlns:a14="http://schemas.microsoft.com/office/drawing/2010/main" val="0"/>
              </a:ext>
            </a:extLst>
          </a:blip>
          <a:srcRect/>
          <a:stretch>
            <a:fillRect/>
          </a:stretch>
        </p:blipFill>
        <p:spPr bwMode="auto">
          <a:xfrm rot="20816087" flipH="1">
            <a:off x="5977466" y="5466605"/>
            <a:ext cx="695325" cy="746125"/>
          </a:xfrm>
          <a:prstGeom prst="rect">
            <a:avLst/>
          </a:prstGeom>
          <a:solidFill>
            <a:srgbClr val="E6E6E6"/>
          </a:solidFill>
          <a:ln>
            <a:noFill/>
          </a:ln>
          <a:extLst/>
        </p:spPr>
      </p:pic>
      <p:sp>
        <p:nvSpPr>
          <p:cNvPr id="29723" name="Arc 4"/>
          <p:cNvSpPr>
            <a:spLocks noChangeAspect="1"/>
          </p:cNvSpPr>
          <p:nvPr/>
        </p:nvSpPr>
        <p:spPr bwMode="auto">
          <a:xfrm>
            <a:off x="4396316" y="2190005"/>
            <a:ext cx="1752600" cy="3330575"/>
          </a:xfrm>
          <a:custGeom>
            <a:avLst/>
            <a:gdLst>
              <a:gd name="T0" fmla="*/ 2147483647 w 21600"/>
              <a:gd name="T1" fmla="*/ 0 h 39258"/>
              <a:gd name="T2" fmla="*/ 2147483647 w 21600"/>
              <a:gd name="T3" fmla="*/ 2147483647 h 39258"/>
              <a:gd name="T4" fmla="*/ 0 w 21600"/>
              <a:gd name="T5" fmla="*/ 2147483647 h 39258"/>
              <a:gd name="T6" fmla="*/ 0 60000 65536"/>
              <a:gd name="T7" fmla="*/ 0 60000 65536"/>
              <a:gd name="T8" fmla="*/ 0 60000 65536"/>
            </a:gdLst>
            <a:ahLst/>
            <a:cxnLst>
              <a:cxn ang="T6">
                <a:pos x="T0" y="T1"/>
              </a:cxn>
              <a:cxn ang="T7">
                <a:pos x="T2" y="T3"/>
              </a:cxn>
              <a:cxn ang="T8">
                <a:pos x="T4" y="T5"/>
              </a:cxn>
            </a:cxnLst>
            <a:rect l="0" t="0" r="r" b="b"/>
            <a:pathLst>
              <a:path w="21600" h="39258" fill="none" extrusionOk="0">
                <a:moveTo>
                  <a:pt x="1821" y="-1"/>
                </a:moveTo>
                <a:cubicBezTo>
                  <a:pt x="13004" y="946"/>
                  <a:pt x="21600" y="10299"/>
                  <a:pt x="21600" y="21523"/>
                </a:cubicBezTo>
                <a:cubicBezTo>
                  <a:pt x="21600" y="28595"/>
                  <a:pt x="18137" y="35220"/>
                  <a:pt x="12330" y="39258"/>
                </a:cubicBezTo>
              </a:path>
              <a:path w="21600" h="39258" stroke="0" extrusionOk="0">
                <a:moveTo>
                  <a:pt x="1821" y="-1"/>
                </a:moveTo>
                <a:cubicBezTo>
                  <a:pt x="13004" y="946"/>
                  <a:pt x="21600" y="10299"/>
                  <a:pt x="21600" y="21523"/>
                </a:cubicBezTo>
                <a:cubicBezTo>
                  <a:pt x="21600" y="28595"/>
                  <a:pt x="18137" y="35220"/>
                  <a:pt x="12330" y="39258"/>
                </a:cubicBezTo>
                <a:lnTo>
                  <a:pt x="0" y="21523"/>
                </a:lnTo>
                <a:lnTo>
                  <a:pt x="1821" y="-1"/>
                </a:lnTo>
                <a:close/>
              </a:path>
            </a:pathLst>
          </a:custGeom>
          <a:noFill/>
          <a:ln w="9525">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29724" name="Picture 13" descr="Australophithecus Kind"/>
          <p:cNvPicPr>
            <a:picLocks noChangeAspect="1" noChangeArrowheads="1"/>
          </p:cNvPicPr>
          <p:nvPr/>
        </p:nvPicPr>
        <p:blipFill>
          <a:blip r:embed="rId16">
            <a:clrChange>
              <a:clrFrom>
                <a:srgbClr val="FFFFFF"/>
              </a:clrFrom>
              <a:clrTo>
                <a:srgbClr val="FFFFFF">
                  <a:alpha val="0"/>
                </a:srgbClr>
              </a:clrTo>
            </a:clrChange>
            <a:lum contrast="12000"/>
            <a:extLst>
              <a:ext uri="{28A0092B-C50C-407E-A947-70E740481C1C}">
                <a14:useLocalDpi xmlns:a14="http://schemas.microsoft.com/office/drawing/2010/main" val="0"/>
              </a:ext>
            </a:extLst>
          </a:blip>
          <a:srcRect/>
          <a:stretch>
            <a:fillRect/>
          </a:stretch>
        </p:blipFill>
        <p:spPr bwMode="auto">
          <a:xfrm>
            <a:off x="5580591" y="2966293"/>
            <a:ext cx="760413" cy="715962"/>
          </a:xfrm>
          <a:prstGeom prst="rect">
            <a:avLst/>
          </a:prstGeom>
          <a:solidFill>
            <a:srgbClr val="E6E6E6"/>
          </a:solidFill>
          <a:ln>
            <a:noFill/>
          </a:ln>
          <a:extLst/>
        </p:spPr>
      </p:pic>
      <p:sp>
        <p:nvSpPr>
          <p:cNvPr id="29725" name="Oval 27"/>
          <p:cNvSpPr>
            <a:spLocks noChangeAspect="1" noChangeArrowheads="1"/>
          </p:cNvSpPr>
          <p:nvPr/>
        </p:nvSpPr>
        <p:spPr bwMode="auto">
          <a:xfrm>
            <a:off x="4805891" y="5184030"/>
            <a:ext cx="831850" cy="831850"/>
          </a:xfrm>
          <a:prstGeom prst="ellipse">
            <a:avLst/>
          </a:prstGeom>
          <a:solidFill>
            <a:srgbClr val="E6E6E6"/>
          </a:solidFill>
          <a:ln>
            <a:noFill/>
          </a:ln>
          <a:extLst/>
        </p:spPr>
        <p:txBody>
          <a:bodyPr wrap="none" anchor="ct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r" eaLnBrk="1" hangingPunct="1">
              <a:spcBef>
                <a:spcPct val="0"/>
              </a:spcBef>
              <a:buFontTx/>
              <a:buNone/>
            </a:pPr>
            <a:endParaRPr lang="de-DE" altLang="de-DE" sz="1000">
              <a:cs typeface="Arial" charset="0"/>
            </a:endParaRPr>
          </a:p>
        </p:txBody>
      </p:sp>
      <p:pic>
        <p:nvPicPr>
          <p:cNvPr id="29726" name="Picture 28" descr="Mensch 1"/>
          <p:cNvPicPr>
            <a:picLocks noChangeAspect="1" noChangeArrowheads="1"/>
          </p:cNvPicPr>
          <p:nvPr/>
        </p:nvPicPr>
        <p:blipFill>
          <a:blip r:embed="rId17" cstate="print">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4804304" y="5215780"/>
            <a:ext cx="773112" cy="677863"/>
          </a:xfrm>
          <a:prstGeom prst="rect">
            <a:avLst/>
          </a:prstGeom>
          <a:solidFill>
            <a:srgbClr val="E6E6E6"/>
          </a:solidFill>
          <a:ln>
            <a:noFill/>
          </a:ln>
          <a:extLst/>
        </p:spPr>
      </p:pic>
      <p:sp>
        <p:nvSpPr>
          <p:cNvPr id="29728" name="Arc 18"/>
          <p:cNvSpPr>
            <a:spLocks/>
          </p:cNvSpPr>
          <p:nvPr/>
        </p:nvSpPr>
        <p:spPr bwMode="auto">
          <a:xfrm rot="249971" flipH="1">
            <a:off x="1222904" y="3069480"/>
            <a:ext cx="2125662" cy="2408238"/>
          </a:xfrm>
          <a:custGeom>
            <a:avLst/>
            <a:gdLst>
              <a:gd name="T0" fmla="*/ 2147483647 w 18714"/>
              <a:gd name="T1" fmla="*/ 0 h 16389"/>
              <a:gd name="T2" fmla="*/ 2147483647 w 18714"/>
              <a:gd name="T3" fmla="*/ 2147483647 h 16389"/>
              <a:gd name="T4" fmla="*/ 0 w 18714"/>
              <a:gd name="T5" fmla="*/ 2147483647 h 16389"/>
              <a:gd name="T6" fmla="*/ 0 60000 65536"/>
              <a:gd name="T7" fmla="*/ 0 60000 65536"/>
              <a:gd name="T8" fmla="*/ 0 60000 65536"/>
            </a:gdLst>
            <a:ahLst/>
            <a:cxnLst>
              <a:cxn ang="T6">
                <a:pos x="T0" y="T1"/>
              </a:cxn>
              <a:cxn ang="T7">
                <a:pos x="T2" y="T3"/>
              </a:cxn>
              <a:cxn ang="T8">
                <a:pos x="T4" y="T5"/>
              </a:cxn>
            </a:cxnLst>
            <a:rect l="0" t="0" r="r" b="b"/>
            <a:pathLst>
              <a:path w="18714" h="16389" fill="none" extrusionOk="0">
                <a:moveTo>
                  <a:pt x="14069" y="0"/>
                </a:moveTo>
                <a:cubicBezTo>
                  <a:pt x="15923" y="1591"/>
                  <a:pt x="17493" y="3485"/>
                  <a:pt x="18713" y="5602"/>
                </a:cubicBezTo>
              </a:path>
              <a:path w="18714" h="16389" stroke="0" extrusionOk="0">
                <a:moveTo>
                  <a:pt x="14069" y="0"/>
                </a:moveTo>
                <a:cubicBezTo>
                  <a:pt x="15923" y="1591"/>
                  <a:pt x="17493" y="3485"/>
                  <a:pt x="18713" y="5602"/>
                </a:cubicBezTo>
                <a:lnTo>
                  <a:pt x="0" y="16389"/>
                </a:lnTo>
                <a:lnTo>
                  <a:pt x="14069" y="0"/>
                </a:lnTo>
                <a:close/>
              </a:path>
            </a:pathLst>
          </a:custGeom>
          <a:noFill/>
          <a:ln w="9525">
            <a:solidFill>
              <a:schemeClr val="tx1"/>
            </a:solidFill>
            <a:prstDash val="dash"/>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729" name="Arc 19"/>
          <p:cNvSpPr>
            <a:spLocks/>
          </p:cNvSpPr>
          <p:nvPr/>
        </p:nvSpPr>
        <p:spPr bwMode="auto">
          <a:xfrm rot="1924042" flipH="1">
            <a:off x="2364316" y="1940768"/>
            <a:ext cx="1889125" cy="1668462"/>
          </a:xfrm>
          <a:custGeom>
            <a:avLst/>
            <a:gdLst>
              <a:gd name="T0" fmla="*/ 2147483647 w 20939"/>
              <a:gd name="T1" fmla="*/ 0 h 14916"/>
              <a:gd name="T2" fmla="*/ 2147483647 w 20939"/>
              <a:gd name="T3" fmla="*/ 2147483647 h 14916"/>
              <a:gd name="T4" fmla="*/ 0 w 20939"/>
              <a:gd name="T5" fmla="*/ 2147483647 h 14916"/>
              <a:gd name="T6" fmla="*/ 0 60000 65536"/>
              <a:gd name="T7" fmla="*/ 0 60000 65536"/>
              <a:gd name="T8" fmla="*/ 0 60000 65536"/>
            </a:gdLst>
            <a:ahLst/>
            <a:cxnLst>
              <a:cxn ang="T6">
                <a:pos x="T0" y="T1"/>
              </a:cxn>
              <a:cxn ang="T7">
                <a:pos x="T2" y="T3"/>
              </a:cxn>
              <a:cxn ang="T8">
                <a:pos x="T4" y="T5"/>
              </a:cxn>
            </a:cxnLst>
            <a:rect l="0" t="0" r="r" b="b"/>
            <a:pathLst>
              <a:path w="20939" h="14916" fill="none" extrusionOk="0">
                <a:moveTo>
                  <a:pt x="15622" y="0"/>
                </a:moveTo>
                <a:cubicBezTo>
                  <a:pt x="18194" y="2693"/>
                  <a:pt x="20025" y="6005"/>
                  <a:pt x="20939" y="9614"/>
                </a:cubicBezTo>
              </a:path>
              <a:path w="20939" h="14916" stroke="0" extrusionOk="0">
                <a:moveTo>
                  <a:pt x="15622" y="0"/>
                </a:moveTo>
                <a:cubicBezTo>
                  <a:pt x="18194" y="2693"/>
                  <a:pt x="20025" y="6005"/>
                  <a:pt x="20939" y="9614"/>
                </a:cubicBezTo>
                <a:lnTo>
                  <a:pt x="0" y="14916"/>
                </a:lnTo>
                <a:lnTo>
                  <a:pt x="15622" y="0"/>
                </a:lnTo>
                <a:close/>
              </a:path>
            </a:pathLst>
          </a:custGeom>
          <a:noFill/>
          <a:ln w="9525">
            <a:solidFill>
              <a:schemeClr val="tx1"/>
            </a:solidFill>
            <a:prstDash val="dash"/>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730" name="Arc 20"/>
          <p:cNvSpPr>
            <a:spLocks/>
          </p:cNvSpPr>
          <p:nvPr/>
        </p:nvSpPr>
        <p:spPr bwMode="auto">
          <a:xfrm rot="3883786" flipH="1">
            <a:off x="3873235" y="1538337"/>
            <a:ext cx="2414587" cy="1987550"/>
          </a:xfrm>
          <a:custGeom>
            <a:avLst/>
            <a:gdLst>
              <a:gd name="T0" fmla="*/ 2147483647 w 20833"/>
              <a:gd name="T1" fmla="*/ 0 h 14356"/>
              <a:gd name="T2" fmla="*/ 2147483647 w 20833"/>
              <a:gd name="T3" fmla="*/ 2147483647 h 14356"/>
              <a:gd name="T4" fmla="*/ 0 w 20833"/>
              <a:gd name="T5" fmla="*/ 2147483647 h 14356"/>
              <a:gd name="T6" fmla="*/ 0 60000 65536"/>
              <a:gd name="T7" fmla="*/ 0 60000 65536"/>
              <a:gd name="T8" fmla="*/ 0 60000 65536"/>
            </a:gdLst>
            <a:ahLst/>
            <a:cxnLst>
              <a:cxn ang="T6">
                <a:pos x="T0" y="T1"/>
              </a:cxn>
              <a:cxn ang="T7">
                <a:pos x="T2" y="T3"/>
              </a:cxn>
              <a:cxn ang="T8">
                <a:pos x="T4" y="T5"/>
              </a:cxn>
            </a:cxnLst>
            <a:rect l="0" t="0" r="r" b="b"/>
            <a:pathLst>
              <a:path w="20833" h="14356" fill="none" extrusionOk="0">
                <a:moveTo>
                  <a:pt x="16138" y="0"/>
                </a:moveTo>
                <a:cubicBezTo>
                  <a:pt x="18348" y="2484"/>
                  <a:pt x="19954" y="5444"/>
                  <a:pt x="20832" y="8651"/>
                </a:cubicBezTo>
              </a:path>
              <a:path w="20833" h="14356" stroke="0" extrusionOk="0">
                <a:moveTo>
                  <a:pt x="16138" y="0"/>
                </a:moveTo>
                <a:cubicBezTo>
                  <a:pt x="18348" y="2484"/>
                  <a:pt x="19954" y="5444"/>
                  <a:pt x="20832" y="8651"/>
                </a:cubicBezTo>
                <a:lnTo>
                  <a:pt x="0" y="14356"/>
                </a:lnTo>
                <a:lnTo>
                  <a:pt x="16138" y="0"/>
                </a:lnTo>
                <a:close/>
              </a:path>
            </a:pathLst>
          </a:custGeom>
          <a:noFill/>
          <a:ln w="9525">
            <a:solidFill>
              <a:schemeClr val="tx1"/>
            </a:solidFill>
            <a:prstDash val="dash"/>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731" name="Arc 27"/>
          <p:cNvSpPr>
            <a:spLocks/>
          </p:cNvSpPr>
          <p:nvPr/>
        </p:nvSpPr>
        <p:spPr bwMode="auto">
          <a:xfrm rot="8620031" flipH="1">
            <a:off x="6209241" y="3248868"/>
            <a:ext cx="2030413" cy="1651000"/>
          </a:xfrm>
          <a:custGeom>
            <a:avLst/>
            <a:gdLst>
              <a:gd name="T0" fmla="*/ 2147483647 w 20098"/>
              <a:gd name="T1" fmla="*/ 0 h 13943"/>
              <a:gd name="T2" fmla="*/ 2147483647 w 20098"/>
              <a:gd name="T3" fmla="*/ 2147483647 h 13943"/>
              <a:gd name="T4" fmla="*/ 0 w 20098"/>
              <a:gd name="T5" fmla="*/ 2147483647 h 13943"/>
              <a:gd name="T6" fmla="*/ 0 60000 65536"/>
              <a:gd name="T7" fmla="*/ 0 60000 65536"/>
              <a:gd name="T8" fmla="*/ 0 60000 65536"/>
            </a:gdLst>
            <a:ahLst/>
            <a:cxnLst>
              <a:cxn ang="T6">
                <a:pos x="T0" y="T1"/>
              </a:cxn>
              <a:cxn ang="T7">
                <a:pos x="T2" y="T3"/>
              </a:cxn>
              <a:cxn ang="T8">
                <a:pos x="T4" y="T5"/>
              </a:cxn>
            </a:cxnLst>
            <a:rect l="0" t="0" r="r" b="b"/>
            <a:pathLst>
              <a:path w="20098" h="13943" fill="none" extrusionOk="0">
                <a:moveTo>
                  <a:pt x="16497" y="-1"/>
                </a:moveTo>
                <a:cubicBezTo>
                  <a:pt x="18018" y="1800"/>
                  <a:pt x="19234" y="3836"/>
                  <a:pt x="20098" y="6029"/>
                </a:cubicBezTo>
              </a:path>
              <a:path w="20098" h="13943" stroke="0" extrusionOk="0">
                <a:moveTo>
                  <a:pt x="16497" y="-1"/>
                </a:moveTo>
                <a:cubicBezTo>
                  <a:pt x="18018" y="1800"/>
                  <a:pt x="19234" y="3836"/>
                  <a:pt x="20098" y="6029"/>
                </a:cubicBezTo>
                <a:lnTo>
                  <a:pt x="0" y="13943"/>
                </a:lnTo>
                <a:lnTo>
                  <a:pt x="16497" y="-1"/>
                </a:lnTo>
                <a:close/>
              </a:path>
            </a:pathLst>
          </a:custGeom>
          <a:noFill/>
          <a:ln w="9525">
            <a:solidFill>
              <a:schemeClr val="tx1"/>
            </a:solidFill>
            <a:prstDash val="dash"/>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9732" name="Arc 20"/>
          <p:cNvSpPr>
            <a:spLocks/>
          </p:cNvSpPr>
          <p:nvPr/>
        </p:nvSpPr>
        <p:spPr bwMode="auto">
          <a:xfrm rot="6513966" flipH="1">
            <a:off x="5718704" y="1904255"/>
            <a:ext cx="1906588" cy="1754187"/>
          </a:xfrm>
          <a:custGeom>
            <a:avLst/>
            <a:gdLst>
              <a:gd name="T0" fmla="*/ 2147483647 w 20833"/>
              <a:gd name="T1" fmla="*/ 0 h 14356"/>
              <a:gd name="T2" fmla="*/ 2147483647 w 20833"/>
              <a:gd name="T3" fmla="*/ 2147483647 h 14356"/>
              <a:gd name="T4" fmla="*/ 0 w 20833"/>
              <a:gd name="T5" fmla="*/ 2147483647 h 14356"/>
              <a:gd name="T6" fmla="*/ 0 60000 65536"/>
              <a:gd name="T7" fmla="*/ 0 60000 65536"/>
              <a:gd name="T8" fmla="*/ 0 60000 65536"/>
            </a:gdLst>
            <a:ahLst/>
            <a:cxnLst>
              <a:cxn ang="T6">
                <a:pos x="T0" y="T1"/>
              </a:cxn>
              <a:cxn ang="T7">
                <a:pos x="T2" y="T3"/>
              </a:cxn>
              <a:cxn ang="T8">
                <a:pos x="T4" y="T5"/>
              </a:cxn>
            </a:cxnLst>
            <a:rect l="0" t="0" r="r" b="b"/>
            <a:pathLst>
              <a:path w="20833" h="14356" fill="none" extrusionOk="0">
                <a:moveTo>
                  <a:pt x="16138" y="0"/>
                </a:moveTo>
                <a:cubicBezTo>
                  <a:pt x="18348" y="2484"/>
                  <a:pt x="19954" y="5444"/>
                  <a:pt x="20832" y="8651"/>
                </a:cubicBezTo>
              </a:path>
              <a:path w="20833" h="14356" stroke="0" extrusionOk="0">
                <a:moveTo>
                  <a:pt x="16138" y="0"/>
                </a:moveTo>
                <a:cubicBezTo>
                  <a:pt x="18348" y="2484"/>
                  <a:pt x="19954" y="5444"/>
                  <a:pt x="20832" y="8651"/>
                </a:cubicBezTo>
                <a:lnTo>
                  <a:pt x="0" y="14356"/>
                </a:lnTo>
                <a:lnTo>
                  <a:pt x="16138" y="0"/>
                </a:lnTo>
                <a:close/>
              </a:path>
            </a:pathLst>
          </a:custGeom>
          <a:noFill/>
          <a:ln w="9525">
            <a:solidFill>
              <a:schemeClr val="tx1"/>
            </a:solidFill>
            <a:prstDash val="dash"/>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7" name="Arc 14"/>
          <p:cNvSpPr>
            <a:spLocks noChangeAspect="1"/>
          </p:cNvSpPr>
          <p:nvPr/>
        </p:nvSpPr>
        <p:spPr bwMode="auto">
          <a:xfrm rot="3579656" flipH="1">
            <a:off x="1575593" y="5711613"/>
            <a:ext cx="1012825" cy="1268412"/>
          </a:xfrm>
          <a:custGeom>
            <a:avLst/>
            <a:gdLst>
              <a:gd name="T0" fmla="*/ 761486 w 18714"/>
              <a:gd name="T1" fmla="*/ 0 h 16389"/>
              <a:gd name="T2" fmla="*/ 1012825 w 18714"/>
              <a:gd name="T3" fmla="*/ 433562 h 16389"/>
              <a:gd name="T4" fmla="*/ 0 w 18714"/>
              <a:gd name="T5" fmla="*/ 1268412 h 16389"/>
              <a:gd name="T6" fmla="*/ 0 60000 65536"/>
              <a:gd name="T7" fmla="*/ 0 60000 65536"/>
              <a:gd name="T8" fmla="*/ 0 60000 65536"/>
            </a:gdLst>
            <a:ahLst/>
            <a:cxnLst>
              <a:cxn ang="T6">
                <a:pos x="T0" y="T1"/>
              </a:cxn>
              <a:cxn ang="T7">
                <a:pos x="T2" y="T3"/>
              </a:cxn>
              <a:cxn ang="T8">
                <a:pos x="T4" y="T5"/>
              </a:cxn>
            </a:cxnLst>
            <a:rect l="0" t="0" r="r" b="b"/>
            <a:pathLst>
              <a:path w="18714" h="16389" fill="none" extrusionOk="0">
                <a:moveTo>
                  <a:pt x="14069" y="0"/>
                </a:moveTo>
                <a:cubicBezTo>
                  <a:pt x="15923" y="1591"/>
                  <a:pt x="17493" y="3485"/>
                  <a:pt x="18713" y="5602"/>
                </a:cubicBezTo>
              </a:path>
              <a:path w="18714" h="16389" stroke="0" extrusionOk="0">
                <a:moveTo>
                  <a:pt x="14069" y="0"/>
                </a:moveTo>
                <a:cubicBezTo>
                  <a:pt x="15923" y="1591"/>
                  <a:pt x="17493" y="3485"/>
                  <a:pt x="18713" y="5602"/>
                </a:cubicBezTo>
                <a:lnTo>
                  <a:pt x="0" y="16389"/>
                </a:lnTo>
                <a:lnTo>
                  <a:pt x="14069" y="0"/>
                </a:lnTo>
                <a:close/>
              </a:path>
            </a:pathLst>
          </a:custGeom>
          <a:noFill/>
          <a:ln w="9525">
            <a:solidFill>
              <a:schemeClr val="tx1"/>
            </a:solidFill>
            <a:prstDash val="dash"/>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endParaRPr lang="de-DE"/>
          </a:p>
        </p:txBody>
      </p:sp>
      <p:sp>
        <p:nvSpPr>
          <p:cNvPr id="38" name="Arc 15"/>
          <p:cNvSpPr>
            <a:spLocks noChangeAspect="1"/>
          </p:cNvSpPr>
          <p:nvPr/>
        </p:nvSpPr>
        <p:spPr bwMode="auto">
          <a:xfrm rot="433059" flipV="1">
            <a:off x="2069041" y="4477903"/>
            <a:ext cx="519112" cy="1566862"/>
          </a:xfrm>
          <a:custGeom>
            <a:avLst/>
            <a:gdLst>
              <a:gd name="T0" fmla="*/ 44358 w 5828"/>
              <a:gd name="T1" fmla="*/ 0 h 21594"/>
              <a:gd name="T2" fmla="*/ 519112 w 5828"/>
              <a:gd name="T3" fmla="*/ 57685 h 21594"/>
              <a:gd name="T4" fmla="*/ 0 w 5828"/>
              <a:gd name="T5" fmla="*/ 1566862 h 21594"/>
              <a:gd name="T6" fmla="*/ 0 60000 65536"/>
              <a:gd name="T7" fmla="*/ 0 60000 65536"/>
              <a:gd name="T8" fmla="*/ 0 60000 65536"/>
            </a:gdLst>
            <a:ahLst/>
            <a:cxnLst>
              <a:cxn ang="T6">
                <a:pos x="T0" y="T1"/>
              </a:cxn>
              <a:cxn ang="T7">
                <a:pos x="T2" y="T3"/>
              </a:cxn>
              <a:cxn ang="T8">
                <a:pos x="T4" y="T5"/>
              </a:cxn>
            </a:cxnLst>
            <a:rect l="0" t="0" r="r" b="b"/>
            <a:pathLst>
              <a:path w="5828" h="21594" fill="none" extrusionOk="0">
                <a:moveTo>
                  <a:pt x="498" y="-1"/>
                </a:moveTo>
                <a:cubicBezTo>
                  <a:pt x="2300" y="41"/>
                  <a:pt x="4091" y="308"/>
                  <a:pt x="5827" y="795"/>
                </a:cubicBezTo>
              </a:path>
              <a:path w="5828" h="21594" stroke="0" extrusionOk="0">
                <a:moveTo>
                  <a:pt x="498" y="-1"/>
                </a:moveTo>
                <a:cubicBezTo>
                  <a:pt x="2300" y="41"/>
                  <a:pt x="4091" y="308"/>
                  <a:pt x="5827" y="795"/>
                </a:cubicBezTo>
                <a:lnTo>
                  <a:pt x="0" y="21594"/>
                </a:lnTo>
                <a:lnTo>
                  <a:pt x="498" y="-1"/>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9" name="Rectangle 16"/>
          <p:cNvSpPr>
            <a:spLocks noChangeAspect="1" noChangeArrowheads="1"/>
          </p:cNvSpPr>
          <p:nvPr/>
        </p:nvSpPr>
        <p:spPr bwMode="auto">
          <a:xfrm>
            <a:off x="2500841" y="5671132"/>
            <a:ext cx="1022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eaLnBrk="1" hangingPunct="1"/>
            <a:r>
              <a:rPr lang="de-DE" altLang="de-DE" sz="1200" dirty="0">
                <a:latin typeface="Trebuchet MS" pitchFamily="34" charset="0"/>
              </a:rPr>
              <a:t>Phylogenese</a:t>
            </a:r>
          </a:p>
        </p:txBody>
      </p:sp>
      <p:sp>
        <p:nvSpPr>
          <p:cNvPr id="40" name="Rectangle 17"/>
          <p:cNvSpPr>
            <a:spLocks noChangeAspect="1" noChangeArrowheads="1"/>
          </p:cNvSpPr>
          <p:nvPr/>
        </p:nvSpPr>
        <p:spPr bwMode="auto">
          <a:xfrm>
            <a:off x="2500841" y="5880680"/>
            <a:ext cx="1063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eaLnBrk="1" hangingPunct="1"/>
            <a:r>
              <a:rPr lang="de-DE" altLang="de-DE" sz="1200" dirty="0">
                <a:latin typeface="Trebuchet MS" pitchFamily="34" charset="0"/>
              </a:rPr>
              <a:t>Ontogenesen</a:t>
            </a:r>
          </a:p>
        </p:txBody>
      </p:sp>
      <p:sp>
        <p:nvSpPr>
          <p:cNvPr id="41" name="Text Box 13"/>
          <p:cNvSpPr txBox="1">
            <a:spLocks noChangeArrowheads="1"/>
          </p:cNvSpPr>
          <p:nvPr/>
        </p:nvSpPr>
        <p:spPr bwMode="auto">
          <a:xfrm>
            <a:off x="388938" y="365125"/>
            <a:ext cx="88630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spcBef>
                <a:spcPct val="30000"/>
              </a:spcBef>
              <a:buNone/>
              <a:defRPr/>
            </a:pPr>
            <a:r>
              <a:rPr lang="de-DE" altLang="de-DE" sz="1600" b="1" dirty="0">
                <a:solidFill>
                  <a:srgbClr val="C00000"/>
                </a:solidFill>
                <a:latin typeface="Trebuchet MS" pitchFamily="34" charset="0"/>
              </a:rPr>
              <a:t>Schädelentwicklung bei Menschen und Menschenaffen als Gesamtorganik</a:t>
            </a:r>
          </a:p>
        </p:txBody>
      </p:sp>
    </p:spTree>
    <p:extLst>
      <p:ext uri="{BB962C8B-B14F-4D97-AF65-F5344CB8AC3E}">
        <p14:creationId xmlns:p14="http://schemas.microsoft.com/office/powerpoint/2010/main" val="2356871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hteck 16"/>
          <p:cNvSpPr>
            <a:spLocks noChangeArrowheads="1"/>
          </p:cNvSpPr>
          <p:nvPr/>
        </p:nvSpPr>
        <p:spPr bwMode="auto">
          <a:xfrm>
            <a:off x="1588" y="0"/>
            <a:ext cx="9906000" cy="6858000"/>
          </a:xfrm>
          <a:prstGeom prst="rect">
            <a:avLst/>
          </a:prstGeom>
          <a:solidFill>
            <a:srgbClr val="E6E6E6"/>
          </a:solidFill>
          <a:ln>
            <a:noFill/>
          </a:ln>
          <a:extLst/>
        </p:spPr>
        <p:txBody>
          <a:bodyPr/>
          <a:lstStyle/>
          <a:p>
            <a:pPr defTabSz="957263"/>
            <a:endParaRPr lang="de-DE" altLang="de-DE" dirty="0"/>
          </a:p>
        </p:txBody>
      </p:sp>
      <p:graphicFrame>
        <p:nvGraphicFramePr>
          <p:cNvPr id="4" name="Tabelle 3"/>
          <p:cNvGraphicFramePr>
            <a:graphicFrameLocks noGrp="1"/>
          </p:cNvGraphicFramePr>
          <p:nvPr>
            <p:extLst>
              <p:ext uri="{D42A27DB-BD31-4B8C-83A1-F6EECF244321}">
                <p14:modId xmlns:p14="http://schemas.microsoft.com/office/powerpoint/2010/main" val="1696775014"/>
              </p:ext>
            </p:extLst>
          </p:nvPr>
        </p:nvGraphicFramePr>
        <p:xfrm>
          <a:off x="427905" y="1681820"/>
          <a:ext cx="8929512" cy="3391040"/>
        </p:xfrm>
        <a:graphic>
          <a:graphicData uri="http://schemas.openxmlformats.org/drawingml/2006/table">
            <a:tbl>
              <a:tblPr firstRow="1" bandRow="1">
                <a:tableStyleId>{5C22544A-7EE6-4342-B048-85BDC9FD1C3A}</a:tableStyleId>
              </a:tblPr>
              <a:tblGrid>
                <a:gridCol w="4464756"/>
                <a:gridCol w="4464756"/>
              </a:tblGrid>
              <a:tr h="1206811">
                <a:tc>
                  <a:txBody>
                    <a:bodyPr/>
                    <a:lstStyle/>
                    <a:p>
                      <a:pPr marL="0" marR="0" indent="0" algn="l" defTabSz="914400" rtl="0" eaLnBrk="1" fontAlgn="auto" latinLnBrk="0" hangingPunct="1">
                        <a:lnSpc>
                          <a:spcPts val="2000"/>
                        </a:lnSpc>
                        <a:spcBef>
                          <a:spcPts val="600"/>
                        </a:spcBef>
                        <a:spcAft>
                          <a:spcPts val="0"/>
                        </a:spcAft>
                        <a:buClrTx/>
                        <a:buSzTx/>
                        <a:buFontTx/>
                        <a:buNone/>
                        <a:tabLst/>
                        <a:defRPr/>
                      </a:pPr>
                      <a:r>
                        <a:rPr lang="de-DE" sz="1400" b="0" kern="1200" dirty="0" smtClean="0">
                          <a:solidFill>
                            <a:schemeClr val="tx1"/>
                          </a:solidFill>
                          <a:effectLst/>
                          <a:latin typeface="Trebuchet MS" panose="020B0603020202020204" pitchFamily="34" charset="0"/>
                          <a:ea typeface="Times New Roman"/>
                          <a:cs typeface="Times New Roman"/>
                        </a:rPr>
                        <a:t>Für den </a:t>
                      </a:r>
                      <a:r>
                        <a:rPr lang="de-DE" sz="1400" b="1" u="none" kern="1200" dirty="0" smtClean="0">
                          <a:solidFill>
                            <a:srgbClr val="C00000"/>
                          </a:solidFill>
                          <a:effectLst/>
                          <a:latin typeface="Trebuchet MS" panose="020B0603020202020204" pitchFamily="34" charset="0"/>
                          <a:ea typeface="Times New Roman"/>
                          <a:cs typeface="Times New Roman"/>
                        </a:rPr>
                        <a:t>Darwinismus</a:t>
                      </a:r>
                      <a:r>
                        <a:rPr lang="de-DE" sz="1400" b="0" kern="1200" baseline="0" dirty="0" smtClean="0">
                          <a:solidFill>
                            <a:schemeClr val="tx1"/>
                          </a:solidFill>
                          <a:effectLst/>
                          <a:latin typeface="Trebuchet MS" panose="020B0603020202020204" pitchFamily="34" charset="0"/>
                          <a:ea typeface="Times New Roman"/>
                          <a:cs typeface="Times New Roman"/>
                        </a:rPr>
                        <a:t> sind die organischen </a:t>
                      </a:r>
                      <a:r>
                        <a:rPr lang="de-DE" sz="1400" b="0" kern="1200" dirty="0" smtClean="0">
                          <a:solidFill>
                            <a:schemeClr val="tx1"/>
                          </a:solidFill>
                          <a:effectLst/>
                          <a:latin typeface="Trebuchet MS" panose="020B0603020202020204" pitchFamily="34" charset="0"/>
                          <a:ea typeface="Times New Roman"/>
                          <a:cs typeface="Times New Roman"/>
                        </a:rPr>
                        <a:t>Gestalten</a:t>
                      </a:r>
                      <a:r>
                        <a:rPr lang="de-DE" sz="1400" b="0" kern="1200" baseline="0" dirty="0" smtClean="0">
                          <a:solidFill>
                            <a:schemeClr val="tx1"/>
                          </a:solidFill>
                          <a:effectLst/>
                          <a:latin typeface="Trebuchet MS" panose="020B0603020202020204" pitchFamily="34" charset="0"/>
                          <a:ea typeface="Times New Roman"/>
                          <a:cs typeface="Times New Roman"/>
                        </a:rPr>
                        <a:t> Ergebnisse von zufälligen Änderungen im Erbgut und natürlicher Selektion von am besten angepassten Organismen. Die Organe der Lebewesen werden vor allem nach ihrer Nützlichkeit für das Überleben beurteilt. </a:t>
                      </a:r>
                    </a:p>
                    <a:p>
                      <a:pPr marL="0" marR="0" indent="0" algn="l" defTabSz="914400" rtl="0" eaLnBrk="1" fontAlgn="auto" latinLnBrk="0" hangingPunct="1">
                        <a:lnSpc>
                          <a:spcPts val="2000"/>
                        </a:lnSpc>
                        <a:spcBef>
                          <a:spcPts val="600"/>
                        </a:spcBef>
                        <a:spcAft>
                          <a:spcPts val="0"/>
                        </a:spcAft>
                        <a:buClrTx/>
                        <a:buSzTx/>
                        <a:buFontTx/>
                        <a:buNone/>
                        <a:tabLst/>
                        <a:defRPr/>
                      </a:pPr>
                      <a:r>
                        <a:rPr lang="de-DE" sz="1400" b="0" kern="1200" baseline="0" dirty="0" smtClean="0">
                          <a:solidFill>
                            <a:schemeClr val="tx1"/>
                          </a:solidFill>
                          <a:effectLst/>
                          <a:latin typeface="Trebuchet MS" panose="020B0603020202020204" pitchFamily="34" charset="0"/>
                          <a:ea typeface="Times New Roman"/>
                          <a:cs typeface="Times New Roman"/>
                        </a:rPr>
                        <a:t>Die Merkmale der Organismen dienen ihrer Klassifizierung in einem natürlichen System, das ihre </a:t>
                      </a:r>
                      <a:r>
                        <a:rPr lang="de-DE" sz="1400" b="0" kern="1200" baseline="0" dirty="0" err="1" smtClean="0">
                          <a:solidFill>
                            <a:schemeClr val="tx1"/>
                          </a:solidFill>
                          <a:effectLst/>
                          <a:latin typeface="Trebuchet MS" panose="020B0603020202020204" pitchFamily="34" charset="0"/>
                          <a:ea typeface="Times New Roman"/>
                          <a:cs typeface="Times New Roman"/>
                        </a:rPr>
                        <a:t>ihre</a:t>
                      </a:r>
                      <a:r>
                        <a:rPr lang="de-DE" sz="1400" b="0" kern="1200" baseline="0" dirty="0" smtClean="0">
                          <a:solidFill>
                            <a:schemeClr val="tx1"/>
                          </a:solidFill>
                          <a:effectLst/>
                          <a:latin typeface="Trebuchet MS" panose="020B0603020202020204" pitchFamily="34" charset="0"/>
                          <a:ea typeface="Times New Roman"/>
                          <a:cs typeface="Times New Roman"/>
                        </a:rPr>
                        <a:t> Verwandtschaftsverhältnisse zeigt. </a:t>
                      </a:r>
                    </a:p>
                  </a:txBody>
                  <a:tcPr marL="180004" marR="180004" marT="108020" marB="1080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lnSpc>
                          <a:spcPts val="2000"/>
                        </a:lnSpc>
                        <a:spcBef>
                          <a:spcPts val="600"/>
                        </a:spcBef>
                        <a:spcAft>
                          <a:spcPts val="0"/>
                        </a:spcAft>
                      </a:pPr>
                      <a:r>
                        <a:rPr lang="de-DE" sz="1400" b="0" kern="1200" dirty="0" smtClean="0">
                          <a:solidFill>
                            <a:schemeClr val="tx1"/>
                          </a:solidFill>
                          <a:effectLst/>
                          <a:latin typeface="Trebuchet MS" panose="020B0603020202020204" pitchFamily="34" charset="0"/>
                          <a:ea typeface="Times New Roman"/>
                          <a:cs typeface="Times New Roman"/>
                        </a:rPr>
                        <a:t>Die </a:t>
                      </a:r>
                      <a:r>
                        <a:rPr lang="de-DE" sz="1400" b="1" u="none" kern="1200" dirty="0" smtClean="0">
                          <a:solidFill>
                            <a:srgbClr val="C00000"/>
                          </a:solidFill>
                          <a:effectLst/>
                          <a:latin typeface="Trebuchet MS" panose="020B0603020202020204" pitchFamily="34" charset="0"/>
                          <a:ea typeface="Times New Roman"/>
                          <a:cs typeface="Times New Roman"/>
                        </a:rPr>
                        <a:t>Anthroposophie</a:t>
                      </a:r>
                      <a:r>
                        <a:rPr lang="de-DE" sz="1400" b="0" kern="1200" dirty="0" smtClean="0">
                          <a:solidFill>
                            <a:srgbClr val="C00000"/>
                          </a:solidFill>
                          <a:effectLst/>
                          <a:latin typeface="Trebuchet MS" panose="020B0603020202020204" pitchFamily="34" charset="0"/>
                          <a:ea typeface="Times New Roman"/>
                          <a:cs typeface="Times New Roman"/>
                        </a:rPr>
                        <a:t> </a:t>
                      </a:r>
                      <a:r>
                        <a:rPr lang="de-DE" sz="1400" b="0" kern="1200" dirty="0" smtClean="0">
                          <a:solidFill>
                            <a:schemeClr val="tx1"/>
                          </a:solidFill>
                          <a:effectLst/>
                          <a:latin typeface="Trebuchet MS" panose="020B0603020202020204" pitchFamily="34" charset="0"/>
                          <a:ea typeface="Times New Roman"/>
                          <a:cs typeface="Times New Roman"/>
                        </a:rPr>
                        <a:t>übernimmt</a:t>
                      </a:r>
                      <a:r>
                        <a:rPr lang="de-DE" sz="1400" b="0" kern="1200" baseline="0" dirty="0" smtClean="0">
                          <a:solidFill>
                            <a:schemeClr val="tx1"/>
                          </a:solidFill>
                          <a:effectLst/>
                          <a:latin typeface="Trebuchet MS" panose="020B0603020202020204" pitchFamily="34" charset="0"/>
                          <a:ea typeface="Times New Roman"/>
                          <a:cs typeface="Times New Roman"/>
                        </a:rPr>
                        <a:t> das natürliche System Darwins und Haeckels, b</a:t>
                      </a:r>
                      <a:r>
                        <a:rPr lang="de-DE" sz="1400" b="0" kern="1200" dirty="0" smtClean="0">
                          <a:solidFill>
                            <a:schemeClr val="tx1"/>
                          </a:solidFill>
                          <a:effectLst/>
                          <a:latin typeface="Trebuchet MS" panose="020B0603020202020204" pitchFamily="34" charset="0"/>
                          <a:ea typeface="Times New Roman"/>
                          <a:cs typeface="Times New Roman"/>
                        </a:rPr>
                        <a:t>etrachtet die organischen Gestalten darüber</a:t>
                      </a:r>
                      <a:r>
                        <a:rPr lang="de-DE" sz="1400" b="0" kern="1200" baseline="0" dirty="0" smtClean="0">
                          <a:solidFill>
                            <a:schemeClr val="tx1"/>
                          </a:solidFill>
                          <a:effectLst/>
                          <a:latin typeface="Trebuchet MS" panose="020B0603020202020204" pitchFamily="34" charset="0"/>
                          <a:ea typeface="Times New Roman"/>
                          <a:cs typeface="Times New Roman"/>
                        </a:rPr>
                        <a:t> hinaus </a:t>
                      </a:r>
                      <a:r>
                        <a:rPr lang="de-DE" sz="1400" b="0" kern="1200" dirty="0" smtClean="0">
                          <a:solidFill>
                            <a:schemeClr val="tx1"/>
                          </a:solidFill>
                          <a:effectLst/>
                          <a:latin typeface="Trebuchet MS" panose="020B0603020202020204" pitchFamily="34" charset="0"/>
                          <a:ea typeface="Times New Roman"/>
                          <a:cs typeface="Times New Roman"/>
                        </a:rPr>
                        <a:t>aber als äußeren </a:t>
                      </a:r>
                      <a:r>
                        <a:rPr lang="de-DE" sz="1400" b="0" kern="1200" baseline="0" dirty="0" smtClean="0">
                          <a:solidFill>
                            <a:schemeClr val="tx1"/>
                          </a:solidFill>
                          <a:effectLst/>
                          <a:latin typeface="Trebuchet MS" panose="020B0603020202020204" pitchFamily="34" charset="0"/>
                          <a:ea typeface="Times New Roman"/>
                          <a:cs typeface="Times New Roman"/>
                        </a:rPr>
                        <a:t>Ausdruck eines inneren Seelischen und Geistigen. </a:t>
                      </a:r>
                    </a:p>
                    <a:p>
                      <a:pPr marL="0" algn="l" defTabSz="914400" rtl="0" eaLnBrk="1" latinLnBrk="0" hangingPunct="1">
                        <a:lnSpc>
                          <a:spcPts val="2000"/>
                        </a:lnSpc>
                        <a:spcBef>
                          <a:spcPts val="600"/>
                        </a:spcBef>
                        <a:spcAft>
                          <a:spcPts val="0"/>
                        </a:spcAft>
                      </a:pPr>
                      <a:r>
                        <a:rPr lang="de-DE" sz="1400" b="0" kern="1200" baseline="0" dirty="0" smtClean="0">
                          <a:solidFill>
                            <a:schemeClr val="tx1"/>
                          </a:solidFill>
                          <a:effectLst/>
                          <a:latin typeface="Trebuchet MS" panose="020B0603020202020204" pitchFamily="34" charset="0"/>
                          <a:ea typeface="Times New Roman"/>
                          <a:cs typeface="Times New Roman"/>
                        </a:rPr>
                        <a:t>Die Gestalten und ihre Merkmale werden nach folgenden Gesichtspunkten betrachtet:</a:t>
                      </a:r>
                    </a:p>
                    <a:p>
                      <a:pPr marL="285750" indent="-285750" algn="l" defTabSz="914400" rtl="0" eaLnBrk="1" latinLnBrk="0" hangingPunct="1">
                        <a:lnSpc>
                          <a:spcPts val="2000"/>
                        </a:lnSpc>
                        <a:spcBef>
                          <a:spcPts val="600"/>
                        </a:spcBef>
                        <a:spcAft>
                          <a:spcPts val="0"/>
                        </a:spcAft>
                        <a:buFontTx/>
                        <a:buChar char="-"/>
                      </a:pPr>
                      <a:r>
                        <a:rPr lang="de-DE" sz="1400" b="0" i="1" u="sng" kern="1200" baseline="0" dirty="0" smtClean="0">
                          <a:solidFill>
                            <a:schemeClr val="tx1"/>
                          </a:solidFill>
                          <a:effectLst/>
                          <a:latin typeface="Trebuchet MS" panose="020B0603020202020204" pitchFamily="34" charset="0"/>
                          <a:ea typeface="Times New Roman"/>
                          <a:cs typeface="Times New Roman"/>
                        </a:rPr>
                        <a:t>Form</a:t>
                      </a:r>
                      <a:endParaRPr lang="de-DE" sz="1400" b="0" u="sng" kern="1200" baseline="0" dirty="0" smtClean="0">
                        <a:solidFill>
                          <a:schemeClr val="tx1"/>
                        </a:solidFill>
                        <a:effectLst/>
                        <a:latin typeface="Trebuchet MS" panose="020B0603020202020204" pitchFamily="34" charset="0"/>
                        <a:ea typeface="Times New Roman"/>
                        <a:cs typeface="Times New Roman"/>
                      </a:endParaRPr>
                    </a:p>
                    <a:p>
                      <a:pPr marL="285750" indent="-285750" algn="l" defTabSz="914400" rtl="0" eaLnBrk="1" latinLnBrk="0" hangingPunct="1">
                        <a:lnSpc>
                          <a:spcPts val="2000"/>
                        </a:lnSpc>
                        <a:spcBef>
                          <a:spcPts val="600"/>
                        </a:spcBef>
                        <a:spcAft>
                          <a:spcPts val="0"/>
                        </a:spcAft>
                        <a:buFontTx/>
                        <a:buChar char="-"/>
                      </a:pPr>
                      <a:r>
                        <a:rPr lang="de-DE" sz="1400" b="0" i="1" u="sng" kern="1200" baseline="0" dirty="0" smtClean="0">
                          <a:solidFill>
                            <a:schemeClr val="tx1"/>
                          </a:solidFill>
                          <a:effectLst/>
                          <a:latin typeface="Trebuchet MS" panose="020B0603020202020204" pitchFamily="34" charset="0"/>
                          <a:ea typeface="Times New Roman"/>
                          <a:cs typeface="Times New Roman"/>
                        </a:rPr>
                        <a:t>Metamorphose</a:t>
                      </a:r>
                      <a:r>
                        <a:rPr lang="de-DE" sz="1400" b="0" kern="1200" baseline="0" dirty="0" smtClean="0">
                          <a:solidFill>
                            <a:schemeClr val="tx1"/>
                          </a:solidFill>
                          <a:effectLst/>
                          <a:latin typeface="Trebuchet MS" panose="020B0603020202020204" pitchFamily="34" charset="0"/>
                          <a:ea typeface="Times New Roman"/>
                          <a:cs typeface="Times New Roman"/>
                        </a:rPr>
                        <a:t> </a:t>
                      </a:r>
                    </a:p>
                    <a:p>
                      <a:pPr marL="285750" indent="-285750" algn="l" defTabSz="914400" rtl="0" eaLnBrk="1" latinLnBrk="0" hangingPunct="1">
                        <a:lnSpc>
                          <a:spcPts val="2000"/>
                        </a:lnSpc>
                        <a:spcBef>
                          <a:spcPts val="600"/>
                        </a:spcBef>
                        <a:spcAft>
                          <a:spcPts val="0"/>
                        </a:spcAft>
                        <a:buFontTx/>
                        <a:buChar char="-"/>
                      </a:pPr>
                      <a:r>
                        <a:rPr lang="de-DE" sz="1400" b="0" i="1" u="sng" kern="1200" baseline="0" dirty="0" smtClean="0">
                          <a:solidFill>
                            <a:schemeClr val="tx1"/>
                          </a:solidFill>
                          <a:effectLst/>
                          <a:latin typeface="Trebuchet MS" panose="020B0603020202020204" pitchFamily="34" charset="0"/>
                          <a:ea typeface="Times New Roman"/>
                          <a:cs typeface="Times New Roman"/>
                        </a:rPr>
                        <a:t>Ausdruck</a:t>
                      </a:r>
                      <a:endParaRPr lang="de-DE" sz="1400" b="0" i="0" u="sng" kern="1200" baseline="0" dirty="0" smtClean="0">
                        <a:solidFill>
                          <a:schemeClr val="tx1"/>
                        </a:solidFill>
                        <a:effectLst/>
                        <a:latin typeface="Trebuchet MS" panose="020B0603020202020204" pitchFamily="34" charset="0"/>
                        <a:ea typeface="Times New Roman"/>
                        <a:cs typeface="Times New Roman"/>
                      </a:endParaRPr>
                    </a:p>
                    <a:p>
                      <a:pPr marL="285750" indent="-285750" algn="l" defTabSz="914400" rtl="0" eaLnBrk="1" latinLnBrk="0" hangingPunct="1">
                        <a:lnSpc>
                          <a:spcPts val="2000"/>
                        </a:lnSpc>
                        <a:spcBef>
                          <a:spcPts val="600"/>
                        </a:spcBef>
                        <a:spcAft>
                          <a:spcPts val="0"/>
                        </a:spcAft>
                        <a:buFontTx/>
                        <a:buChar char="-"/>
                      </a:pPr>
                      <a:r>
                        <a:rPr lang="de-DE" sz="1400" b="0" i="1" u="sng" kern="1200" baseline="0" dirty="0" smtClean="0">
                          <a:solidFill>
                            <a:schemeClr val="tx1"/>
                          </a:solidFill>
                          <a:effectLst/>
                          <a:latin typeface="Trebuchet MS" panose="020B0603020202020204" pitchFamily="34" charset="0"/>
                          <a:ea typeface="Times New Roman"/>
                          <a:cs typeface="Times New Roman"/>
                        </a:rPr>
                        <a:t>Urbildlichkeit</a:t>
                      </a:r>
                      <a:endParaRPr lang="de-DE" sz="1400" b="0" u="sng" kern="1200" dirty="0" smtClean="0">
                        <a:solidFill>
                          <a:schemeClr val="tx1"/>
                        </a:solidFill>
                        <a:effectLst/>
                        <a:latin typeface="Trebuchet MS" panose="020B0603020202020204" pitchFamily="34" charset="0"/>
                        <a:ea typeface="Times New Roman"/>
                        <a:cs typeface="Times New Roman"/>
                      </a:endParaRPr>
                    </a:p>
                  </a:txBody>
                  <a:tcPr marL="180004" marR="180004" marT="108020" marB="10802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5" name="Text Box 13"/>
          <p:cNvSpPr txBox="1">
            <a:spLocks noChangeArrowheads="1"/>
          </p:cNvSpPr>
          <p:nvPr/>
        </p:nvSpPr>
        <p:spPr bwMode="auto">
          <a:xfrm>
            <a:off x="363538" y="365125"/>
            <a:ext cx="89027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600" b="1" dirty="0" smtClean="0">
                <a:solidFill>
                  <a:srgbClr val="C00000"/>
                </a:solidFill>
                <a:latin typeface="Trebuchet MS" pitchFamily="34" charset="0"/>
              </a:rPr>
              <a:t>Vom Darwinismus zur </a:t>
            </a:r>
            <a:r>
              <a:rPr lang="de-DE" altLang="de-DE" sz="1600" b="1" dirty="0">
                <a:solidFill>
                  <a:srgbClr val="C00000"/>
                </a:solidFill>
                <a:latin typeface="Trebuchet MS" pitchFamily="34" charset="0"/>
              </a:rPr>
              <a:t>Anthroposophie</a:t>
            </a:r>
          </a:p>
        </p:txBody>
      </p:sp>
    </p:spTree>
    <p:extLst>
      <p:ext uri="{BB962C8B-B14F-4D97-AF65-F5344CB8AC3E}">
        <p14:creationId xmlns:p14="http://schemas.microsoft.com/office/powerpoint/2010/main" val="977937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7"/>
          <p:cNvSpPr>
            <a:spLocks noChangeArrowheads="1"/>
          </p:cNvSpPr>
          <p:nvPr/>
        </p:nvSpPr>
        <p:spPr bwMode="auto">
          <a:xfrm>
            <a:off x="0" y="0"/>
            <a:ext cx="9906000" cy="6858000"/>
          </a:xfrm>
          <a:prstGeom prst="rect">
            <a:avLst/>
          </a:prstGeom>
          <a:solidFill>
            <a:srgbClr val="E6E6E6"/>
          </a:solidFill>
          <a:ln>
            <a:noFill/>
          </a:ln>
          <a:extLst/>
        </p:spPr>
        <p:txBody>
          <a:bodyPr lIns="83969" tIns="41985" rIns="83969" bIns="41985"/>
          <a:lstStyle/>
          <a:p>
            <a:pPr defTabSz="879055"/>
            <a:endParaRPr lang="de-DE" altLang="de-DE" dirty="0"/>
          </a:p>
        </p:txBody>
      </p:sp>
      <p:pic>
        <p:nvPicPr>
          <p:cNvPr id="3" name="Picture 9" descr="Neanderthaler"/>
          <p:cNvPicPr>
            <a:picLocks noChangeAspect="1" noChangeArrowheads="1"/>
          </p:cNvPicPr>
          <p:nvPr/>
        </p:nvPicPr>
        <p:blipFill>
          <a:blip r:embed="rId2" cstate="print">
            <a:clrChange>
              <a:clrFrom>
                <a:srgbClr val="FDFDFD"/>
              </a:clrFrom>
              <a:clrTo>
                <a:srgbClr val="FDFDFD">
                  <a:alpha val="0"/>
                </a:srgbClr>
              </a:clrTo>
            </a:clrChange>
            <a:grayscl/>
            <a:extLst>
              <a:ext uri="{28A0092B-C50C-407E-A947-70E740481C1C}">
                <a14:useLocalDpi xmlns:a14="http://schemas.microsoft.com/office/drawing/2010/main" val="0"/>
              </a:ext>
            </a:extLst>
          </a:blip>
          <a:srcRect/>
          <a:stretch>
            <a:fillRect/>
          </a:stretch>
        </p:blipFill>
        <p:spPr bwMode="auto">
          <a:xfrm rot="20644514" flipH="1">
            <a:off x="7120557" y="2846825"/>
            <a:ext cx="877952" cy="922943"/>
          </a:xfrm>
          <a:prstGeom prst="rect">
            <a:avLst/>
          </a:prstGeom>
          <a:solidFill>
            <a:srgbClr val="E6E6E6"/>
          </a:solidFill>
          <a:ln>
            <a:noFill/>
          </a:ln>
          <a:extLst/>
        </p:spPr>
      </p:pic>
      <p:pic>
        <p:nvPicPr>
          <p:cNvPr id="4" name="Picture 36" descr="Sapiens"/>
          <p:cNvPicPr>
            <a:picLocks noChangeAspect="1" noChangeArrowheads="1"/>
          </p:cNvPicPr>
          <p:nvPr/>
        </p:nvPicPr>
        <p:blipFill>
          <a:blip r:embed="rId3" cstate="print">
            <a:clrChange>
              <a:clrFrom>
                <a:srgbClr val="FAFAFA"/>
              </a:clrFrom>
              <a:clrTo>
                <a:srgbClr val="FAFAFA">
                  <a:alpha val="0"/>
                </a:srgbClr>
              </a:clrTo>
            </a:clrChange>
            <a:grayscl/>
            <a:extLst>
              <a:ext uri="{28A0092B-C50C-407E-A947-70E740481C1C}">
                <a14:useLocalDpi xmlns:a14="http://schemas.microsoft.com/office/drawing/2010/main" val="0"/>
              </a:ext>
            </a:extLst>
          </a:blip>
          <a:srcRect/>
          <a:stretch>
            <a:fillRect/>
          </a:stretch>
        </p:blipFill>
        <p:spPr bwMode="auto">
          <a:xfrm rot="21106863" flipH="1">
            <a:off x="7370560" y="4443617"/>
            <a:ext cx="941188" cy="989176"/>
          </a:xfrm>
          <a:prstGeom prst="rect">
            <a:avLst/>
          </a:prstGeom>
          <a:solidFill>
            <a:srgbClr val="E6E6E6"/>
          </a:solidFill>
          <a:ln>
            <a:noFill/>
          </a:ln>
          <a:extLst/>
        </p:spPr>
      </p:pic>
      <p:sp>
        <p:nvSpPr>
          <p:cNvPr id="5" name="Arc 42"/>
          <p:cNvSpPr>
            <a:spLocks noChangeAspect="1"/>
          </p:cNvSpPr>
          <p:nvPr/>
        </p:nvSpPr>
        <p:spPr bwMode="auto">
          <a:xfrm rot="638277" flipV="1">
            <a:off x="5589657" y="3834561"/>
            <a:ext cx="2023553" cy="2021548"/>
          </a:xfrm>
          <a:custGeom>
            <a:avLst/>
            <a:gdLst>
              <a:gd name="T0" fmla="*/ 2147483647 w 17294"/>
              <a:gd name="T1" fmla="*/ 0 h 21594"/>
              <a:gd name="T2" fmla="*/ 2147483647 w 17294"/>
              <a:gd name="T3" fmla="*/ 2147483647 h 21594"/>
              <a:gd name="T4" fmla="*/ 0 w 17294"/>
              <a:gd name="T5" fmla="*/ 2147483647 h 21594"/>
              <a:gd name="T6" fmla="*/ 0 60000 65536"/>
              <a:gd name="T7" fmla="*/ 0 60000 65536"/>
              <a:gd name="T8" fmla="*/ 0 60000 65536"/>
            </a:gdLst>
            <a:ahLst/>
            <a:cxnLst>
              <a:cxn ang="T6">
                <a:pos x="T0" y="T1"/>
              </a:cxn>
              <a:cxn ang="T7">
                <a:pos x="T2" y="T3"/>
              </a:cxn>
              <a:cxn ang="T8">
                <a:pos x="T4" y="T5"/>
              </a:cxn>
            </a:cxnLst>
            <a:rect l="0" t="0" r="r" b="b"/>
            <a:pathLst>
              <a:path w="17294" h="21594" fill="none" extrusionOk="0">
                <a:moveTo>
                  <a:pt x="498" y="-1"/>
                </a:moveTo>
                <a:cubicBezTo>
                  <a:pt x="7127" y="152"/>
                  <a:pt x="13320" y="3342"/>
                  <a:pt x="17293" y="8652"/>
                </a:cubicBezTo>
              </a:path>
              <a:path w="17294" h="21594" stroke="0" extrusionOk="0">
                <a:moveTo>
                  <a:pt x="498" y="-1"/>
                </a:moveTo>
                <a:cubicBezTo>
                  <a:pt x="7127" y="152"/>
                  <a:pt x="13320" y="3342"/>
                  <a:pt x="17293" y="8652"/>
                </a:cubicBezTo>
                <a:lnTo>
                  <a:pt x="0" y="21594"/>
                </a:lnTo>
                <a:lnTo>
                  <a:pt x="498" y="-1"/>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nchor="ctr"/>
          <a:lstStyle/>
          <a:p>
            <a:endParaRPr lang="de-DE"/>
          </a:p>
        </p:txBody>
      </p:sp>
      <p:sp>
        <p:nvSpPr>
          <p:cNvPr id="6" name="Arc 35"/>
          <p:cNvSpPr>
            <a:spLocks noChangeAspect="1"/>
          </p:cNvSpPr>
          <p:nvPr/>
        </p:nvSpPr>
        <p:spPr bwMode="auto">
          <a:xfrm flipV="1">
            <a:off x="5014650" y="3556671"/>
            <a:ext cx="2517677" cy="2020107"/>
          </a:xfrm>
          <a:custGeom>
            <a:avLst/>
            <a:gdLst>
              <a:gd name="T0" fmla="*/ 2147483647 w 21516"/>
              <a:gd name="T1" fmla="*/ 0 h 21569"/>
              <a:gd name="T2" fmla="*/ 2147483647 w 21516"/>
              <a:gd name="T3" fmla="*/ 2147483647 h 21569"/>
              <a:gd name="T4" fmla="*/ 0 w 21516"/>
              <a:gd name="T5" fmla="*/ 2147483647 h 21569"/>
              <a:gd name="T6" fmla="*/ 0 60000 65536"/>
              <a:gd name="T7" fmla="*/ 0 60000 65536"/>
              <a:gd name="T8" fmla="*/ 0 60000 65536"/>
            </a:gdLst>
            <a:ahLst/>
            <a:cxnLst>
              <a:cxn ang="T6">
                <a:pos x="T0" y="T1"/>
              </a:cxn>
              <a:cxn ang="T7">
                <a:pos x="T2" y="T3"/>
              </a:cxn>
              <a:cxn ang="T8">
                <a:pos x="T4" y="T5"/>
              </a:cxn>
            </a:cxnLst>
            <a:rect l="0" t="0" r="r" b="b"/>
            <a:pathLst>
              <a:path w="21516" h="21569" fill="none" extrusionOk="0">
                <a:moveTo>
                  <a:pt x="1149" y="-1"/>
                </a:moveTo>
                <a:cubicBezTo>
                  <a:pt x="11888" y="571"/>
                  <a:pt x="20570" y="8957"/>
                  <a:pt x="21516" y="19669"/>
                </a:cubicBezTo>
              </a:path>
              <a:path w="21516" h="21569" stroke="0" extrusionOk="0">
                <a:moveTo>
                  <a:pt x="1149" y="-1"/>
                </a:moveTo>
                <a:cubicBezTo>
                  <a:pt x="11888" y="571"/>
                  <a:pt x="20570" y="8957"/>
                  <a:pt x="21516" y="19669"/>
                </a:cubicBezTo>
                <a:lnTo>
                  <a:pt x="0" y="21569"/>
                </a:lnTo>
                <a:lnTo>
                  <a:pt x="1149" y="-1"/>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nchor="ctr"/>
          <a:lstStyle/>
          <a:p>
            <a:endParaRPr lang="de-DE"/>
          </a:p>
        </p:txBody>
      </p:sp>
      <p:sp>
        <p:nvSpPr>
          <p:cNvPr id="7" name="Arc 3"/>
          <p:cNvSpPr>
            <a:spLocks noChangeAspect="1"/>
          </p:cNvSpPr>
          <p:nvPr/>
        </p:nvSpPr>
        <p:spPr bwMode="auto">
          <a:xfrm>
            <a:off x="2838154" y="3165032"/>
            <a:ext cx="2591207" cy="2073382"/>
          </a:xfrm>
          <a:custGeom>
            <a:avLst/>
            <a:gdLst>
              <a:gd name="T0" fmla="*/ 0 w 24744"/>
              <a:gd name="T1" fmla="*/ 2147483647 h 27973"/>
              <a:gd name="T2" fmla="*/ 2147483647 w 24744"/>
              <a:gd name="T3" fmla="*/ 2147483647 h 27973"/>
              <a:gd name="T4" fmla="*/ 2147483647 w 24744"/>
              <a:gd name="T5" fmla="*/ 2147483647 h 27973"/>
              <a:gd name="T6" fmla="*/ 0 60000 65536"/>
              <a:gd name="T7" fmla="*/ 0 60000 65536"/>
              <a:gd name="T8" fmla="*/ 0 60000 65536"/>
            </a:gdLst>
            <a:ahLst/>
            <a:cxnLst>
              <a:cxn ang="T6">
                <a:pos x="T0" y="T1"/>
              </a:cxn>
              <a:cxn ang="T7">
                <a:pos x="T2" y="T3"/>
              </a:cxn>
              <a:cxn ang="T8">
                <a:pos x="T4" y="T5"/>
              </a:cxn>
            </a:cxnLst>
            <a:rect l="0" t="0" r="r" b="b"/>
            <a:pathLst>
              <a:path w="24744" h="27973" fill="none" extrusionOk="0">
                <a:moveTo>
                  <a:pt x="0" y="230"/>
                </a:moveTo>
                <a:cubicBezTo>
                  <a:pt x="1041" y="76"/>
                  <a:pt x="2091" y="-1"/>
                  <a:pt x="3144" y="0"/>
                </a:cubicBezTo>
                <a:cubicBezTo>
                  <a:pt x="15073" y="0"/>
                  <a:pt x="24744" y="9670"/>
                  <a:pt x="24744" y="21600"/>
                </a:cubicBezTo>
                <a:cubicBezTo>
                  <a:pt x="24744" y="23760"/>
                  <a:pt x="24419" y="25908"/>
                  <a:pt x="23782" y="27973"/>
                </a:cubicBezTo>
              </a:path>
              <a:path w="24744" h="27973" stroke="0" extrusionOk="0">
                <a:moveTo>
                  <a:pt x="0" y="230"/>
                </a:moveTo>
                <a:cubicBezTo>
                  <a:pt x="1041" y="76"/>
                  <a:pt x="2091" y="-1"/>
                  <a:pt x="3144" y="0"/>
                </a:cubicBezTo>
                <a:cubicBezTo>
                  <a:pt x="15073" y="0"/>
                  <a:pt x="24744" y="9670"/>
                  <a:pt x="24744" y="21600"/>
                </a:cubicBezTo>
                <a:cubicBezTo>
                  <a:pt x="24744" y="23760"/>
                  <a:pt x="24419" y="25908"/>
                  <a:pt x="23782" y="27973"/>
                </a:cubicBezTo>
                <a:lnTo>
                  <a:pt x="3144" y="21600"/>
                </a:lnTo>
                <a:lnTo>
                  <a:pt x="0" y="230"/>
                </a:lnTo>
                <a:close/>
              </a:path>
            </a:pathLst>
          </a:custGeom>
          <a:noFill/>
          <a:ln w="9525">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nchor="ctr"/>
          <a:lstStyle/>
          <a:p>
            <a:endParaRPr lang="de-DE"/>
          </a:p>
        </p:txBody>
      </p:sp>
      <p:sp>
        <p:nvSpPr>
          <p:cNvPr id="8" name="Arc 5"/>
          <p:cNvSpPr>
            <a:spLocks noChangeAspect="1"/>
          </p:cNvSpPr>
          <p:nvPr/>
        </p:nvSpPr>
        <p:spPr bwMode="auto">
          <a:xfrm flipV="1">
            <a:off x="5197005" y="2619329"/>
            <a:ext cx="1357370" cy="2826424"/>
          </a:xfrm>
          <a:custGeom>
            <a:avLst/>
            <a:gdLst>
              <a:gd name="T0" fmla="*/ 0 w 21600"/>
              <a:gd name="T1" fmla="*/ 0 h 37512"/>
              <a:gd name="T2" fmla="*/ 2147483647 w 21600"/>
              <a:gd name="T3" fmla="*/ 2147483647 h 37512"/>
              <a:gd name="T4" fmla="*/ 0 w 21600"/>
              <a:gd name="T5" fmla="*/ 2147483647 h 37512"/>
              <a:gd name="T6" fmla="*/ 0 60000 65536"/>
              <a:gd name="T7" fmla="*/ 0 60000 65536"/>
              <a:gd name="T8" fmla="*/ 0 60000 65536"/>
            </a:gdLst>
            <a:ahLst/>
            <a:cxnLst>
              <a:cxn ang="T6">
                <a:pos x="T0" y="T1"/>
              </a:cxn>
              <a:cxn ang="T7">
                <a:pos x="T2" y="T3"/>
              </a:cxn>
              <a:cxn ang="T8">
                <a:pos x="T4" y="T5"/>
              </a:cxn>
            </a:cxnLst>
            <a:rect l="0" t="0" r="r" b="b"/>
            <a:pathLst>
              <a:path w="21600" h="37512" fill="none" extrusionOk="0">
                <a:moveTo>
                  <a:pt x="0" y="0"/>
                </a:moveTo>
                <a:cubicBezTo>
                  <a:pt x="11929" y="0"/>
                  <a:pt x="21600" y="9670"/>
                  <a:pt x="21600" y="21600"/>
                </a:cubicBezTo>
                <a:cubicBezTo>
                  <a:pt x="21600" y="27649"/>
                  <a:pt x="19063" y="33421"/>
                  <a:pt x="14607" y="37512"/>
                </a:cubicBezTo>
              </a:path>
              <a:path w="21600" h="37512" stroke="0" extrusionOk="0">
                <a:moveTo>
                  <a:pt x="0" y="0"/>
                </a:moveTo>
                <a:cubicBezTo>
                  <a:pt x="11929" y="0"/>
                  <a:pt x="21600" y="9670"/>
                  <a:pt x="21600" y="21600"/>
                </a:cubicBezTo>
                <a:cubicBezTo>
                  <a:pt x="21600" y="27649"/>
                  <a:pt x="19063" y="33421"/>
                  <a:pt x="14607" y="37512"/>
                </a:cubicBezTo>
                <a:lnTo>
                  <a:pt x="0" y="21600"/>
                </a:lnTo>
                <a:lnTo>
                  <a:pt x="0"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nchor="ctr"/>
          <a:lstStyle/>
          <a:p>
            <a:endParaRPr lang="de-DE"/>
          </a:p>
        </p:txBody>
      </p:sp>
      <p:pic>
        <p:nvPicPr>
          <p:cNvPr id="9" name="Picture 8" descr="Orang 3"/>
          <p:cNvPicPr>
            <a:picLocks noChangeAspect="1" noChangeArrowheads="1"/>
          </p:cNvPicPr>
          <p:nvPr/>
        </p:nvPicPr>
        <p:blipFill>
          <a:blip r:embed="rId4" cstate="print">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824446" y="4230520"/>
            <a:ext cx="825010" cy="879747"/>
          </a:xfrm>
          <a:prstGeom prst="rect">
            <a:avLst/>
          </a:prstGeom>
          <a:solidFill>
            <a:srgbClr val="E6E6E6"/>
          </a:solidFill>
          <a:ln>
            <a:noFill/>
          </a:ln>
          <a:extLst/>
        </p:spPr>
      </p:pic>
      <p:pic>
        <p:nvPicPr>
          <p:cNvPr id="10" name="Picture 10" descr="Pithecanthropus"/>
          <p:cNvPicPr>
            <a:picLocks noChangeAspect="1" noChangeArrowheads="1"/>
          </p:cNvPicPr>
          <p:nvPr/>
        </p:nvPicPr>
        <p:blipFill>
          <a:blip r:embed="rId5" cstate="print">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rot="20916445" flipH="1">
            <a:off x="5644069" y="1741021"/>
            <a:ext cx="882363" cy="862470"/>
          </a:xfrm>
          <a:prstGeom prst="rect">
            <a:avLst/>
          </a:prstGeom>
          <a:solidFill>
            <a:srgbClr val="E6E6E6"/>
          </a:solidFill>
          <a:ln>
            <a:noFill/>
          </a:ln>
          <a:extLst/>
        </p:spPr>
      </p:pic>
      <p:pic>
        <p:nvPicPr>
          <p:cNvPr id="11" name="Picture 12" descr="Australophithecus"/>
          <p:cNvPicPr>
            <a:picLocks noChangeAspect="1" noChangeArrowheads="1"/>
          </p:cNvPicPr>
          <p:nvPr/>
        </p:nvPicPr>
        <p:blipFill>
          <a:blip r:embed="rId6" cstate="print">
            <a:clrChange>
              <a:clrFrom>
                <a:srgbClr val="FFFFFF"/>
              </a:clrFrom>
              <a:clrTo>
                <a:srgbClr val="FFFFFF">
                  <a:alpha val="0"/>
                </a:srgbClr>
              </a:clrTo>
            </a:clrChange>
            <a:grayscl/>
            <a:extLst>
              <a:ext uri="{BEBA8EAE-BF5A-486C-A8C5-ECC9F3942E4B}">
                <a14:imgProps xmlns:a14="http://schemas.microsoft.com/office/drawing/2010/main">
                  <a14:imgLayer r:embed="rId7">
                    <a14:imgEffect>
                      <a14:backgroundRemoval t="0" b="100000" l="905" r="98643"/>
                    </a14:imgEffect>
                  </a14:imgLayer>
                </a14:imgProps>
              </a:ext>
              <a:ext uri="{28A0092B-C50C-407E-A947-70E740481C1C}">
                <a14:useLocalDpi xmlns:a14="http://schemas.microsoft.com/office/drawing/2010/main" val="0"/>
              </a:ext>
            </a:extLst>
          </a:blip>
          <a:srcRect/>
          <a:stretch>
            <a:fillRect/>
          </a:stretch>
        </p:blipFill>
        <p:spPr bwMode="auto">
          <a:xfrm rot="-169627">
            <a:off x="3471985" y="1775577"/>
            <a:ext cx="883834" cy="849511"/>
          </a:xfrm>
          <a:prstGeom prst="rect">
            <a:avLst/>
          </a:prstGeom>
          <a:solidFill>
            <a:srgbClr val="E6E6E6"/>
          </a:solidFill>
          <a:ln>
            <a:noFill/>
          </a:ln>
          <a:extLst/>
        </p:spPr>
      </p:pic>
      <p:pic>
        <p:nvPicPr>
          <p:cNvPr id="12" name="Picture 14" descr="Schimp 1"/>
          <p:cNvPicPr>
            <a:picLocks noChangeAspect="1" noChangeArrowheads="1"/>
          </p:cNvPicPr>
          <p:nvPr/>
        </p:nvPicPr>
        <p:blipFill>
          <a:blip r:embed="rId8" cstate="print">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t="6767" b="5450"/>
          <a:stretch>
            <a:fillRect/>
          </a:stretch>
        </p:blipFill>
        <p:spPr bwMode="auto">
          <a:xfrm>
            <a:off x="5077886" y="4411941"/>
            <a:ext cx="657360" cy="611935"/>
          </a:xfrm>
          <a:prstGeom prst="rect">
            <a:avLst/>
          </a:prstGeom>
          <a:solidFill>
            <a:srgbClr val="E6E6E6"/>
          </a:solidFill>
          <a:ln>
            <a:noFill/>
          </a:ln>
          <a:extLst/>
        </p:spPr>
      </p:pic>
      <p:pic>
        <p:nvPicPr>
          <p:cNvPr id="13" name="Picture 15" descr="Schimp 3"/>
          <p:cNvPicPr>
            <a:picLocks noChangeAspect="1" noChangeArrowheads="1"/>
          </p:cNvPicPr>
          <p:nvPr/>
        </p:nvPicPr>
        <p:blipFill>
          <a:blip r:embed="rId9" cstate="print">
            <a:clrChange>
              <a:clrFrom>
                <a:srgbClr val="FFFFFF"/>
              </a:clrFrom>
              <a:clrTo>
                <a:srgbClr val="FFFFFF">
                  <a:alpha val="0"/>
                </a:srgbClr>
              </a:clrTo>
            </a:clrChange>
            <a:lum bright="-24000"/>
            <a:extLst>
              <a:ext uri="{28A0092B-C50C-407E-A947-70E740481C1C}">
                <a14:useLocalDpi xmlns:a14="http://schemas.microsoft.com/office/drawing/2010/main" val="0"/>
              </a:ext>
            </a:extLst>
          </a:blip>
          <a:srcRect/>
          <a:stretch>
            <a:fillRect/>
          </a:stretch>
        </p:blipFill>
        <p:spPr bwMode="auto">
          <a:xfrm>
            <a:off x="1929319" y="2710039"/>
            <a:ext cx="901482" cy="835112"/>
          </a:xfrm>
          <a:prstGeom prst="rect">
            <a:avLst/>
          </a:prstGeom>
          <a:solidFill>
            <a:srgbClr val="E6E6E6"/>
          </a:solidFill>
          <a:ln>
            <a:noFill/>
          </a:ln>
          <a:extLst/>
        </p:spPr>
      </p:pic>
      <p:pic>
        <p:nvPicPr>
          <p:cNvPr id="14" name="Picture 16" descr="Schimp 2"/>
          <p:cNvPicPr>
            <a:picLocks noChangeAspect="1" noChangeArrowheads="1"/>
          </p:cNvPicPr>
          <p:nvPr/>
        </p:nvPicPr>
        <p:blipFill>
          <a:blip r:embed="rId10" cstate="print">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r="5385" b="10376"/>
          <a:stretch>
            <a:fillRect/>
          </a:stretch>
        </p:blipFill>
        <p:spPr bwMode="auto">
          <a:xfrm>
            <a:off x="3957284" y="3141994"/>
            <a:ext cx="704420" cy="656571"/>
          </a:xfrm>
          <a:prstGeom prst="rect">
            <a:avLst/>
          </a:prstGeom>
          <a:solidFill>
            <a:srgbClr val="E6E6E6"/>
          </a:solidFill>
          <a:ln>
            <a:noFill/>
          </a:ln>
          <a:extLst/>
        </p:spPr>
      </p:pic>
      <p:sp>
        <p:nvSpPr>
          <p:cNvPr id="15" name="Arc 20"/>
          <p:cNvSpPr>
            <a:spLocks noChangeAspect="1"/>
          </p:cNvSpPr>
          <p:nvPr/>
        </p:nvSpPr>
        <p:spPr bwMode="auto">
          <a:xfrm>
            <a:off x="1505785" y="4220440"/>
            <a:ext cx="3632396" cy="1125962"/>
          </a:xfrm>
          <a:custGeom>
            <a:avLst/>
            <a:gdLst>
              <a:gd name="T0" fmla="*/ 0 w 35779"/>
              <a:gd name="T1" fmla="*/ 2147483647 h 21600"/>
              <a:gd name="T2" fmla="*/ 2147483647 w 35779"/>
              <a:gd name="T3" fmla="*/ 2147483647 h 21600"/>
              <a:gd name="T4" fmla="*/ 2147483647 w 35779"/>
              <a:gd name="T5" fmla="*/ 2147483647 h 21600"/>
              <a:gd name="T6" fmla="*/ 0 60000 65536"/>
              <a:gd name="T7" fmla="*/ 0 60000 65536"/>
              <a:gd name="T8" fmla="*/ 0 60000 65536"/>
            </a:gdLst>
            <a:ahLst/>
            <a:cxnLst>
              <a:cxn ang="T6">
                <a:pos x="T0" y="T1"/>
              </a:cxn>
              <a:cxn ang="T7">
                <a:pos x="T2" y="T3"/>
              </a:cxn>
              <a:cxn ang="T8">
                <a:pos x="T4" y="T5"/>
              </a:cxn>
            </a:cxnLst>
            <a:rect l="0" t="0" r="r" b="b"/>
            <a:pathLst>
              <a:path w="35779" h="21600" fill="none" extrusionOk="0">
                <a:moveTo>
                  <a:pt x="-1" y="5309"/>
                </a:moveTo>
                <a:cubicBezTo>
                  <a:pt x="3932" y="1885"/>
                  <a:pt x="8970" y="-1"/>
                  <a:pt x="14184" y="0"/>
                </a:cubicBezTo>
                <a:cubicBezTo>
                  <a:pt x="25930" y="0"/>
                  <a:pt x="35523" y="9387"/>
                  <a:pt x="35778" y="21131"/>
                </a:cubicBezTo>
              </a:path>
              <a:path w="35779" h="21600" stroke="0" extrusionOk="0">
                <a:moveTo>
                  <a:pt x="-1" y="5309"/>
                </a:moveTo>
                <a:cubicBezTo>
                  <a:pt x="3932" y="1885"/>
                  <a:pt x="8970" y="-1"/>
                  <a:pt x="14184" y="0"/>
                </a:cubicBezTo>
                <a:cubicBezTo>
                  <a:pt x="25930" y="0"/>
                  <a:pt x="35523" y="9387"/>
                  <a:pt x="35778" y="21131"/>
                </a:cubicBezTo>
                <a:lnTo>
                  <a:pt x="14184" y="21600"/>
                </a:lnTo>
                <a:lnTo>
                  <a:pt x="-1" y="5309"/>
                </a:lnTo>
                <a:close/>
              </a:path>
            </a:pathLst>
          </a:custGeom>
          <a:noFill/>
          <a:ln w="9525">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nchor="ctr"/>
          <a:lstStyle/>
          <a:p>
            <a:endParaRPr lang="de-DE"/>
          </a:p>
        </p:txBody>
      </p:sp>
      <p:pic>
        <p:nvPicPr>
          <p:cNvPr id="16" name="Picture 21" descr="Orang 2"/>
          <p:cNvPicPr>
            <a:picLocks noChangeAspect="1" noChangeArrowheads="1"/>
          </p:cNvPicPr>
          <p:nvPr/>
        </p:nvPicPr>
        <p:blipFill>
          <a:blip r:embed="rId11" cstate="print">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3063157" y="3765449"/>
            <a:ext cx="695596" cy="786157"/>
          </a:xfrm>
          <a:prstGeom prst="rect">
            <a:avLst/>
          </a:prstGeom>
          <a:solidFill>
            <a:srgbClr val="E6E6E6"/>
          </a:solidFill>
          <a:ln>
            <a:noFill/>
          </a:ln>
          <a:extLst/>
        </p:spPr>
      </p:pic>
      <p:pic>
        <p:nvPicPr>
          <p:cNvPr id="17" name="Picture 22" descr="Orang 1"/>
          <p:cNvPicPr>
            <a:picLocks noChangeAspect="1" noChangeArrowheads="1"/>
          </p:cNvPicPr>
          <p:nvPr/>
        </p:nvPicPr>
        <p:blipFill>
          <a:blip r:embed="rId12" cstate="print">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4323415" y="4188566"/>
            <a:ext cx="635302" cy="666650"/>
          </a:xfrm>
          <a:prstGeom prst="rect">
            <a:avLst/>
          </a:prstGeom>
          <a:solidFill>
            <a:srgbClr val="E6E6E6"/>
          </a:solidFill>
          <a:ln>
            <a:noFill/>
          </a:ln>
          <a:extLst/>
        </p:spPr>
      </p:pic>
      <p:sp>
        <p:nvSpPr>
          <p:cNvPr id="18" name="Text Box 30"/>
          <p:cNvSpPr txBox="1">
            <a:spLocks noChangeAspect="1" noChangeArrowheads="1"/>
          </p:cNvSpPr>
          <p:nvPr/>
        </p:nvSpPr>
        <p:spPr bwMode="auto">
          <a:xfrm>
            <a:off x="7495562" y="2652446"/>
            <a:ext cx="1440760" cy="25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100" i="1">
                <a:latin typeface="Trebuchet MS" pitchFamily="34" charset="0"/>
                <a:cs typeface="Arial" charset="0"/>
              </a:rPr>
              <a:t>H. neanderthalensis</a:t>
            </a:r>
          </a:p>
        </p:txBody>
      </p:sp>
      <p:sp>
        <p:nvSpPr>
          <p:cNvPr id="19" name="Text Box 31"/>
          <p:cNvSpPr txBox="1">
            <a:spLocks noChangeAspect="1" noChangeArrowheads="1"/>
          </p:cNvSpPr>
          <p:nvPr/>
        </p:nvSpPr>
        <p:spPr bwMode="auto">
          <a:xfrm>
            <a:off x="5729364" y="1494807"/>
            <a:ext cx="826809" cy="25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100" i="1">
                <a:latin typeface="Trebuchet MS" pitchFamily="34" charset="0"/>
                <a:cs typeface="Arial" charset="0"/>
              </a:rPr>
              <a:t>H. erectus</a:t>
            </a:r>
          </a:p>
        </p:txBody>
      </p:sp>
      <p:sp>
        <p:nvSpPr>
          <p:cNvPr id="20" name="Text Box 32"/>
          <p:cNvSpPr txBox="1">
            <a:spLocks noChangeAspect="1" noChangeArrowheads="1"/>
          </p:cNvSpPr>
          <p:nvPr/>
        </p:nvSpPr>
        <p:spPr bwMode="auto">
          <a:xfrm>
            <a:off x="3058744" y="1503446"/>
            <a:ext cx="1240384" cy="25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100" i="1">
                <a:latin typeface="Trebuchet MS" pitchFamily="34" charset="0"/>
                <a:cs typeface="Arial" charset="0"/>
              </a:rPr>
              <a:t>Australopithecus</a:t>
            </a:r>
          </a:p>
        </p:txBody>
      </p:sp>
      <p:sp>
        <p:nvSpPr>
          <p:cNvPr id="21" name="Text Box 33"/>
          <p:cNvSpPr txBox="1">
            <a:spLocks noChangeAspect="1" noChangeArrowheads="1"/>
          </p:cNvSpPr>
          <p:nvPr/>
        </p:nvSpPr>
        <p:spPr bwMode="auto">
          <a:xfrm>
            <a:off x="1495491" y="2450867"/>
            <a:ext cx="902151" cy="25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100" i="1">
                <a:latin typeface="Trebuchet MS" pitchFamily="34" charset="0"/>
                <a:cs typeface="Arial" charset="0"/>
              </a:rPr>
              <a:t>Schimpanse</a:t>
            </a:r>
          </a:p>
        </p:txBody>
      </p:sp>
      <p:sp>
        <p:nvSpPr>
          <p:cNvPr id="22" name="Text Box 34"/>
          <p:cNvSpPr txBox="1">
            <a:spLocks noChangeAspect="1" noChangeArrowheads="1"/>
          </p:cNvSpPr>
          <p:nvPr/>
        </p:nvSpPr>
        <p:spPr bwMode="auto">
          <a:xfrm>
            <a:off x="658716" y="3975666"/>
            <a:ext cx="897341" cy="25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100" i="1">
                <a:latin typeface="Trebuchet MS" pitchFamily="34" charset="0"/>
                <a:cs typeface="Arial" charset="0"/>
              </a:rPr>
              <a:t>Orang-Utan</a:t>
            </a:r>
          </a:p>
        </p:txBody>
      </p:sp>
      <p:pic>
        <p:nvPicPr>
          <p:cNvPr id="23" name="Picture 37" descr="Neanderthaler Kind"/>
          <p:cNvPicPr>
            <a:picLocks noChangeAspect="1" noChangeArrowheads="1"/>
          </p:cNvPicPr>
          <p:nvPr/>
        </p:nvPicPr>
        <p:blipFill>
          <a:blip r:embed="rId13">
            <a:clrChange>
              <a:clrFrom>
                <a:srgbClr val="FFFFFF"/>
              </a:clrFrom>
              <a:clrTo>
                <a:srgbClr val="FFFFFF">
                  <a:alpha val="0"/>
                </a:srgbClr>
              </a:clrTo>
            </a:clrChange>
            <a:lum contrast="12000"/>
            <a:extLst>
              <a:ext uri="{28A0092B-C50C-407E-A947-70E740481C1C}">
                <a14:useLocalDpi xmlns:a14="http://schemas.microsoft.com/office/drawing/2010/main" val="0"/>
              </a:ext>
            </a:extLst>
          </a:blip>
          <a:srcRect l="3239" t="6033"/>
          <a:stretch>
            <a:fillRect/>
          </a:stretch>
        </p:blipFill>
        <p:spPr bwMode="auto">
          <a:xfrm rot="20749673" flipH="1">
            <a:off x="6270547" y="4845335"/>
            <a:ext cx="679420" cy="715605"/>
          </a:xfrm>
          <a:prstGeom prst="rect">
            <a:avLst/>
          </a:prstGeom>
          <a:solidFill>
            <a:srgbClr val="E6E6E6"/>
          </a:solidFill>
          <a:ln>
            <a:noFill/>
          </a:ln>
          <a:extLst/>
        </p:spPr>
      </p:pic>
      <p:sp>
        <p:nvSpPr>
          <p:cNvPr id="24" name="Text Box 39"/>
          <p:cNvSpPr txBox="1">
            <a:spLocks noChangeAspect="1" noChangeArrowheads="1"/>
          </p:cNvSpPr>
          <p:nvPr/>
        </p:nvSpPr>
        <p:spPr bwMode="auto">
          <a:xfrm>
            <a:off x="7974980" y="4286674"/>
            <a:ext cx="1036803" cy="25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100" i="1">
                <a:latin typeface="Trebuchet MS" pitchFamily="34" charset="0"/>
                <a:cs typeface="Arial" charset="0"/>
              </a:rPr>
              <a:t>Homo sapiens</a:t>
            </a:r>
          </a:p>
        </p:txBody>
      </p:sp>
      <p:pic>
        <p:nvPicPr>
          <p:cNvPr id="25" name="Picture 41" descr="Pithecanthropus Kind"/>
          <p:cNvPicPr>
            <a:picLocks noChangeAspect="1" noChangeArrowheads="1"/>
          </p:cNvPicPr>
          <p:nvPr/>
        </p:nvPicPr>
        <p:blipFill>
          <a:blip r:embed="rId14">
            <a:clrChange>
              <a:clrFrom>
                <a:srgbClr val="FEFEFE"/>
              </a:clrFrom>
              <a:clrTo>
                <a:srgbClr val="FEFEFE">
                  <a:alpha val="0"/>
                </a:srgbClr>
              </a:clrTo>
            </a:clrChange>
            <a:lum contrast="12000"/>
            <a:extLst>
              <a:ext uri="{28A0092B-C50C-407E-A947-70E740481C1C}">
                <a14:useLocalDpi xmlns:a14="http://schemas.microsoft.com/office/drawing/2010/main" val="0"/>
              </a:ext>
            </a:extLst>
          </a:blip>
          <a:srcRect/>
          <a:stretch>
            <a:fillRect/>
          </a:stretch>
        </p:blipFill>
        <p:spPr bwMode="auto">
          <a:xfrm>
            <a:off x="6170546" y="4128290"/>
            <a:ext cx="617654" cy="498188"/>
          </a:xfrm>
          <a:prstGeom prst="rect">
            <a:avLst/>
          </a:prstGeom>
          <a:solidFill>
            <a:srgbClr val="E6E6E6"/>
          </a:solidFill>
          <a:ln>
            <a:noFill/>
          </a:ln>
          <a:extLst/>
        </p:spPr>
      </p:pic>
      <p:pic>
        <p:nvPicPr>
          <p:cNvPr id="26" name="Picture 40" descr="Sapiens Kind"/>
          <p:cNvPicPr>
            <a:picLocks noChangeAspect="1" noChangeArrowheads="1"/>
          </p:cNvPicPr>
          <p:nvPr/>
        </p:nvPicPr>
        <p:blipFill>
          <a:blip r:embed="rId15" cstate="print">
            <a:clrChange>
              <a:clrFrom>
                <a:srgbClr val="F3F3F3"/>
              </a:clrFrom>
              <a:clrTo>
                <a:srgbClr val="F3F3F3">
                  <a:alpha val="0"/>
                </a:srgbClr>
              </a:clrTo>
            </a:clrChange>
            <a:extLst>
              <a:ext uri="{28A0092B-C50C-407E-A947-70E740481C1C}">
                <a14:useLocalDpi xmlns:a14="http://schemas.microsoft.com/office/drawing/2010/main" val="0"/>
              </a:ext>
            </a:extLst>
          </a:blip>
          <a:srcRect/>
          <a:stretch>
            <a:fillRect/>
          </a:stretch>
        </p:blipFill>
        <p:spPr bwMode="auto">
          <a:xfrm rot="20816087" flipH="1">
            <a:off x="5791130" y="5432793"/>
            <a:ext cx="644125" cy="676729"/>
          </a:xfrm>
          <a:prstGeom prst="rect">
            <a:avLst/>
          </a:prstGeom>
          <a:solidFill>
            <a:srgbClr val="E6E6E6"/>
          </a:solidFill>
          <a:ln>
            <a:noFill/>
          </a:ln>
          <a:extLst/>
        </p:spPr>
      </p:pic>
      <p:sp>
        <p:nvSpPr>
          <p:cNvPr id="27" name="Arc 4"/>
          <p:cNvSpPr>
            <a:spLocks noChangeAspect="1"/>
          </p:cNvSpPr>
          <p:nvPr/>
        </p:nvSpPr>
        <p:spPr bwMode="auto">
          <a:xfrm>
            <a:off x="4326406" y="2460945"/>
            <a:ext cx="1623549" cy="3020803"/>
          </a:xfrm>
          <a:custGeom>
            <a:avLst/>
            <a:gdLst>
              <a:gd name="T0" fmla="*/ 2147483647 w 21600"/>
              <a:gd name="T1" fmla="*/ 0 h 39258"/>
              <a:gd name="T2" fmla="*/ 2147483647 w 21600"/>
              <a:gd name="T3" fmla="*/ 2147483647 h 39258"/>
              <a:gd name="T4" fmla="*/ 0 w 21600"/>
              <a:gd name="T5" fmla="*/ 2147483647 h 39258"/>
              <a:gd name="T6" fmla="*/ 0 60000 65536"/>
              <a:gd name="T7" fmla="*/ 0 60000 65536"/>
              <a:gd name="T8" fmla="*/ 0 60000 65536"/>
            </a:gdLst>
            <a:ahLst/>
            <a:cxnLst>
              <a:cxn ang="T6">
                <a:pos x="T0" y="T1"/>
              </a:cxn>
              <a:cxn ang="T7">
                <a:pos x="T2" y="T3"/>
              </a:cxn>
              <a:cxn ang="T8">
                <a:pos x="T4" y="T5"/>
              </a:cxn>
            </a:cxnLst>
            <a:rect l="0" t="0" r="r" b="b"/>
            <a:pathLst>
              <a:path w="21600" h="39258" fill="none" extrusionOk="0">
                <a:moveTo>
                  <a:pt x="1821" y="-1"/>
                </a:moveTo>
                <a:cubicBezTo>
                  <a:pt x="13004" y="946"/>
                  <a:pt x="21600" y="10299"/>
                  <a:pt x="21600" y="21523"/>
                </a:cubicBezTo>
                <a:cubicBezTo>
                  <a:pt x="21600" y="28595"/>
                  <a:pt x="18137" y="35220"/>
                  <a:pt x="12330" y="39258"/>
                </a:cubicBezTo>
              </a:path>
              <a:path w="21600" h="39258" stroke="0" extrusionOk="0">
                <a:moveTo>
                  <a:pt x="1821" y="-1"/>
                </a:moveTo>
                <a:cubicBezTo>
                  <a:pt x="13004" y="946"/>
                  <a:pt x="21600" y="10299"/>
                  <a:pt x="21600" y="21523"/>
                </a:cubicBezTo>
                <a:cubicBezTo>
                  <a:pt x="21600" y="28595"/>
                  <a:pt x="18137" y="35220"/>
                  <a:pt x="12330" y="39258"/>
                </a:cubicBezTo>
                <a:lnTo>
                  <a:pt x="0" y="21523"/>
                </a:lnTo>
                <a:lnTo>
                  <a:pt x="1821" y="-1"/>
                </a:lnTo>
                <a:close/>
              </a:path>
            </a:pathLst>
          </a:custGeom>
          <a:noFill/>
          <a:ln w="9525">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nchor="ctr"/>
          <a:lstStyle/>
          <a:p>
            <a:endParaRPr lang="de-DE"/>
          </a:p>
        </p:txBody>
      </p:sp>
      <p:pic>
        <p:nvPicPr>
          <p:cNvPr id="28" name="Picture 13" descr="Australophithecus Kind"/>
          <p:cNvPicPr>
            <a:picLocks noChangeAspect="1" noChangeArrowheads="1"/>
          </p:cNvPicPr>
          <p:nvPr/>
        </p:nvPicPr>
        <p:blipFill>
          <a:blip r:embed="rId16" cstate="print">
            <a:clrChange>
              <a:clrFrom>
                <a:srgbClr val="FFFFFF"/>
              </a:clrFrom>
              <a:clrTo>
                <a:srgbClr val="FFFFFF">
                  <a:alpha val="0"/>
                </a:srgbClr>
              </a:clrTo>
            </a:clrChange>
            <a:lum contrast="12000"/>
            <a:extLst>
              <a:ext uri="{BEBA8EAE-BF5A-486C-A8C5-ECC9F3942E4B}">
                <a14:imgProps xmlns:a14="http://schemas.microsoft.com/office/drawing/2010/main">
                  <a14:imgLayer r:embed="rId17">
                    <a14:imgEffect>
                      <a14:backgroundRemoval t="1242" b="100000" l="0" r="98830"/>
                    </a14:imgEffect>
                  </a14:imgLayer>
                </a14:imgProps>
              </a:ext>
              <a:ext uri="{28A0092B-C50C-407E-A947-70E740481C1C}">
                <a14:useLocalDpi xmlns:a14="http://schemas.microsoft.com/office/drawing/2010/main" val="0"/>
              </a:ext>
            </a:extLst>
          </a:blip>
          <a:srcRect/>
          <a:stretch>
            <a:fillRect/>
          </a:stretch>
        </p:blipFill>
        <p:spPr bwMode="auto">
          <a:xfrm>
            <a:off x="5423478" y="3165032"/>
            <a:ext cx="704421" cy="649371"/>
          </a:xfrm>
          <a:prstGeom prst="rect">
            <a:avLst/>
          </a:prstGeom>
          <a:solidFill>
            <a:srgbClr val="E6E6E6"/>
          </a:solidFill>
          <a:ln>
            <a:noFill/>
          </a:ln>
          <a:extLst/>
        </p:spPr>
      </p:pic>
      <p:sp>
        <p:nvSpPr>
          <p:cNvPr id="29" name="Oval 27"/>
          <p:cNvSpPr>
            <a:spLocks noChangeAspect="1" noChangeArrowheads="1"/>
          </p:cNvSpPr>
          <p:nvPr/>
        </p:nvSpPr>
        <p:spPr bwMode="auto">
          <a:xfrm>
            <a:off x="4705823" y="5192387"/>
            <a:ext cx="780824" cy="738594"/>
          </a:xfrm>
          <a:prstGeom prst="ellipse">
            <a:avLst/>
          </a:prstGeom>
          <a:solidFill>
            <a:srgbClr val="E6E6E6"/>
          </a:solidFill>
          <a:ln>
            <a:noFill/>
          </a:ln>
          <a:extLst/>
        </p:spPr>
        <p:txBody>
          <a:bodyPr wrap="none" lIns="83969" tIns="41985" rIns="83969" bIns="41985" anchor="ct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r" eaLnBrk="1" hangingPunct="1">
              <a:spcBef>
                <a:spcPct val="0"/>
              </a:spcBef>
              <a:buFontTx/>
              <a:buNone/>
            </a:pPr>
            <a:endParaRPr lang="de-DE" altLang="de-DE" sz="900">
              <a:cs typeface="Arial" charset="0"/>
            </a:endParaRPr>
          </a:p>
        </p:txBody>
      </p:sp>
      <p:pic>
        <p:nvPicPr>
          <p:cNvPr id="30" name="Picture 28" descr="Mensch 1"/>
          <p:cNvPicPr>
            <a:picLocks noChangeAspect="1" noChangeArrowheads="1"/>
          </p:cNvPicPr>
          <p:nvPr/>
        </p:nvPicPr>
        <p:blipFill>
          <a:blip r:embed="rId18" cstate="print">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4704352" y="5205297"/>
            <a:ext cx="716185" cy="614816"/>
          </a:xfrm>
          <a:prstGeom prst="rect">
            <a:avLst/>
          </a:prstGeom>
          <a:solidFill>
            <a:srgbClr val="E6E6E6"/>
          </a:solidFill>
          <a:ln>
            <a:noFill/>
          </a:ln>
          <a:extLst/>
        </p:spPr>
      </p:pic>
      <p:sp>
        <p:nvSpPr>
          <p:cNvPr id="40" name="Text Box 13"/>
          <p:cNvSpPr txBox="1">
            <a:spLocks noChangeArrowheads="1"/>
          </p:cNvSpPr>
          <p:nvPr/>
        </p:nvSpPr>
        <p:spPr bwMode="auto">
          <a:xfrm>
            <a:off x="614108" y="626038"/>
            <a:ext cx="8210391" cy="31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spcBef>
                <a:spcPct val="30000"/>
              </a:spcBef>
              <a:buNone/>
              <a:defRPr/>
            </a:pPr>
            <a:r>
              <a:rPr lang="de-DE" altLang="de-DE" sz="1500" b="1" dirty="0">
                <a:solidFill>
                  <a:srgbClr val="C00000"/>
                </a:solidFill>
                <a:latin typeface="Trebuchet MS" pitchFamily="34" charset="0"/>
              </a:rPr>
              <a:t>Schädelentwicklung bei Menschen und Menschenaffen als Gesamtorganik</a:t>
            </a:r>
          </a:p>
        </p:txBody>
      </p:sp>
    </p:spTree>
    <p:extLst>
      <p:ext uri="{BB962C8B-B14F-4D97-AF65-F5344CB8AC3E}">
        <p14:creationId xmlns:p14="http://schemas.microsoft.com/office/powerpoint/2010/main" val="1110619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hteck 16"/>
          <p:cNvSpPr>
            <a:spLocks noChangeArrowheads="1"/>
          </p:cNvSpPr>
          <p:nvPr/>
        </p:nvSpPr>
        <p:spPr bwMode="auto">
          <a:xfrm>
            <a:off x="1588" y="0"/>
            <a:ext cx="9906000" cy="6858000"/>
          </a:xfrm>
          <a:prstGeom prst="rect">
            <a:avLst/>
          </a:prstGeom>
          <a:solidFill>
            <a:srgbClr val="E6E6E6"/>
          </a:solidFill>
          <a:ln>
            <a:noFill/>
          </a:ln>
          <a:extLst/>
        </p:spPr>
        <p:txBody>
          <a:bodyPr/>
          <a:lstStyle/>
          <a:p>
            <a:pPr defTabSz="957263"/>
            <a:endParaRPr lang="de-DE" altLang="de-DE"/>
          </a:p>
        </p:txBody>
      </p:sp>
      <p:sp>
        <p:nvSpPr>
          <p:cNvPr id="48131" name="Text Box 13"/>
          <p:cNvSpPr txBox="1">
            <a:spLocks noChangeArrowheads="1"/>
          </p:cNvSpPr>
          <p:nvPr/>
        </p:nvSpPr>
        <p:spPr bwMode="auto">
          <a:xfrm>
            <a:off x="388938" y="365125"/>
            <a:ext cx="89027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600" b="1">
                <a:solidFill>
                  <a:srgbClr val="C00000"/>
                </a:solidFill>
                <a:latin typeface="Trebuchet MS" pitchFamily="34" charset="0"/>
              </a:rPr>
              <a:t>Mensch und Tiere in Darwinismus und Anthroposophie</a:t>
            </a:r>
          </a:p>
        </p:txBody>
      </p:sp>
      <p:graphicFrame>
        <p:nvGraphicFramePr>
          <p:cNvPr id="5" name="Tabelle 4"/>
          <p:cNvGraphicFramePr>
            <a:graphicFrameLocks noGrp="1"/>
          </p:cNvGraphicFramePr>
          <p:nvPr>
            <p:extLst>
              <p:ext uri="{D42A27DB-BD31-4B8C-83A1-F6EECF244321}">
                <p14:modId xmlns:p14="http://schemas.microsoft.com/office/powerpoint/2010/main" val="3713598075"/>
              </p:ext>
            </p:extLst>
          </p:nvPr>
        </p:nvGraphicFramePr>
        <p:xfrm>
          <a:off x="655638" y="1357446"/>
          <a:ext cx="8074025" cy="3794343"/>
        </p:xfrm>
        <a:graphic>
          <a:graphicData uri="http://schemas.openxmlformats.org/drawingml/2006/table">
            <a:tbl>
              <a:tblPr firstRow="1" bandRow="1">
                <a:tableStyleId>{5C22544A-7EE6-4342-B048-85BDC9FD1C3A}</a:tableStyleId>
              </a:tblPr>
              <a:tblGrid>
                <a:gridCol w="2242762"/>
                <a:gridCol w="2889754"/>
                <a:gridCol w="2941509"/>
              </a:tblGrid>
              <a:tr h="429151">
                <a:tc>
                  <a:txBody>
                    <a:bodyPr/>
                    <a:lstStyle/>
                    <a:p>
                      <a:pPr marL="0" algn="l" defTabSz="914400" rtl="0" eaLnBrk="1" latinLnBrk="0" hangingPunct="1">
                        <a:lnSpc>
                          <a:spcPct val="100000"/>
                        </a:lnSpc>
                        <a:spcBef>
                          <a:spcPts val="300"/>
                        </a:spcBef>
                        <a:spcAft>
                          <a:spcPts val="0"/>
                        </a:spcAft>
                      </a:pPr>
                      <a:endParaRPr lang="de-DE" sz="1400" b="0" kern="1200" dirty="0">
                        <a:solidFill>
                          <a:schemeClr val="tx1"/>
                        </a:solidFill>
                        <a:effectLst/>
                        <a:latin typeface="Trebuchet MS" panose="020B0603020202020204" pitchFamily="34" charset="0"/>
                        <a:ea typeface="Times New Roman"/>
                        <a:cs typeface="Times New Roman"/>
                      </a:endParaRPr>
                    </a:p>
                  </a:txBody>
                  <a:tcPr marL="179994" marR="179994" marT="107907" marB="10790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spcBef>
                          <a:spcPts val="300"/>
                        </a:spcBef>
                        <a:spcAft>
                          <a:spcPts val="0"/>
                        </a:spcAft>
                      </a:pPr>
                      <a:r>
                        <a:rPr lang="de-DE" sz="1400" b="1" u="sng" kern="1200" dirty="0" smtClean="0">
                          <a:solidFill>
                            <a:srgbClr val="C00000"/>
                          </a:solidFill>
                          <a:effectLst/>
                          <a:latin typeface="Trebuchet MS" panose="020B0603020202020204" pitchFamily="34" charset="0"/>
                          <a:ea typeface="+mn-ea"/>
                          <a:cs typeface="+mn-cs"/>
                        </a:rPr>
                        <a:t>Darwinismus</a:t>
                      </a:r>
                      <a:endParaRPr lang="de-DE" sz="1400" b="1" u="sng" kern="1200" dirty="0">
                        <a:solidFill>
                          <a:srgbClr val="C00000"/>
                        </a:solidFill>
                        <a:effectLst/>
                        <a:latin typeface="Trebuchet MS" panose="020B0603020202020204" pitchFamily="34" charset="0"/>
                        <a:ea typeface="+mn-ea"/>
                        <a:cs typeface="+mn-cs"/>
                      </a:endParaRPr>
                    </a:p>
                  </a:txBody>
                  <a:tcPr marL="179994" marR="179994" marT="107907" marB="10790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spcBef>
                          <a:spcPts val="300"/>
                        </a:spcBef>
                        <a:spcAft>
                          <a:spcPts val="0"/>
                        </a:spcAft>
                      </a:pPr>
                      <a:r>
                        <a:rPr lang="de-DE" sz="1400" b="1" u="sng" kern="1200" dirty="0" smtClean="0">
                          <a:solidFill>
                            <a:srgbClr val="C00000"/>
                          </a:solidFill>
                          <a:effectLst/>
                          <a:latin typeface="Trebuchet MS" panose="020B0603020202020204" pitchFamily="34" charset="0"/>
                          <a:ea typeface="+mn-ea"/>
                          <a:cs typeface="+mn-cs"/>
                        </a:rPr>
                        <a:t>Anthroposophie</a:t>
                      </a:r>
                      <a:endParaRPr lang="de-DE" sz="1400" b="1" u="sng" kern="1200" dirty="0">
                        <a:solidFill>
                          <a:srgbClr val="C00000"/>
                        </a:solidFill>
                        <a:effectLst/>
                        <a:latin typeface="Trebuchet MS" panose="020B0603020202020204" pitchFamily="34" charset="0"/>
                        <a:ea typeface="+mn-ea"/>
                        <a:cs typeface="+mn-cs"/>
                      </a:endParaRPr>
                    </a:p>
                  </a:txBody>
                  <a:tcPr marL="179994" marR="179994" marT="107907" marB="107907">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901541">
                <a:tc>
                  <a:txBody>
                    <a:bodyPr/>
                    <a:lstStyle/>
                    <a:p>
                      <a:pPr marL="0" algn="l" defTabSz="914400" rtl="0" eaLnBrk="1" latinLnBrk="0" hangingPunct="1">
                        <a:lnSpc>
                          <a:spcPts val="2000"/>
                        </a:lnSpc>
                        <a:spcBef>
                          <a:spcPts val="300"/>
                        </a:spcBef>
                        <a:spcAft>
                          <a:spcPts val="0"/>
                        </a:spcAft>
                      </a:pPr>
                      <a:r>
                        <a:rPr lang="de-DE" sz="1400" b="1" kern="1200" dirty="0" smtClean="0">
                          <a:solidFill>
                            <a:schemeClr val="tx1"/>
                          </a:solidFill>
                          <a:effectLst/>
                          <a:latin typeface="Trebuchet MS" panose="020B0603020202020204" pitchFamily="34" charset="0"/>
                          <a:ea typeface="Times New Roman"/>
                          <a:cs typeface="Times New Roman"/>
                        </a:rPr>
                        <a:t>Gestalten der Tiere</a:t>
                      </a:r>
                      <a:endParaRPr lang="de-DE" sz="1400" b="1" kern="1200" dirty="0">
                        <a:solidFill>
                          <a:schemeClr val="tx1"/>
                        </a:solidFill>
                        <a:effectLst/>
                        <a:latin typeface="Trebuchet MS" panose="020B0603020202020204" pitchFamily="34" charset="0"/>
                        <a:ea typeface="Times New Roman"/>
                        <a:cs typeface="Times New Roman"/>
                      </a:endParaRPr>
                    </a:p>
                  </a:txBody>
                  <a:tcPr marL="179994" marR="179994" marT="107907" marB="107907">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lnSpc>
                          <a:spcPts val="2000"/>
                        </a:lnSpc>
                        <a:spcBef>
                          <a:spcPts val="300"/>
                        </a:spcBef>
                        <a:spcAft>
                          <a:spcPts val="0"/>
                        </a:spcAft>
                      </a:pPr>
                      <a:r>
                        <a:rPr lang="de-DE" sz="1400" b="0" kern="1200" dirty="0" smtClean="0">
                          <a:solidFill>
                            <a:schemeClr val="tx1"/>
                          </a:solidFill>
                          <a:effectLst/>
                          <a:latin typeface="Trebuchet MS" panose="020B0603020202020204" pitchFamily="34" charset="0"/>
                          <a:ea typeface="Times New Roman"/>
                          <a:cs typeface="Times New Roman"/>
                        </a:rPr>
                        <a:t>Zufällige Ergebnisse</a:t>
                      </a:r>
                      <a:r>
                        <a:rPr lang="de-DE" sz="1400" b="0" kern="1200" baseline="0" dirty="0" smtClean="0">
                          <a:solidFill>
                            <a:schemeClr val="tx1"/>
                          </a:solidFill>
                          <a:effectLst/>
                          <a:latin typeface="Trebuchet MS" panose="020B0603020202020204" pitchFamily="34" charset="0"/>
                          <a:ea typeface="Times New Roman"/>
                          <a:cs typeface="Times New Roman"/>
                        </a:rPr>
                        <a:t> der Evolution</a:t>
                      </a:r>
                      <a:endParaRPr lang="de-DE" sz="1400" b="0" kern="1200" dirty="0">
                        <a:solidFill>
                          <a:schemeClr val="tx1"/>
                        </a:solidFill>
                        <a:effectLst/>
                        <a:latin typeface="Trebuchet MS" panose="020B0603020202020204" pitchFamily="34" charset="0"/>
                        <a:ea typeface="Times New Roman"/>
                        <a:cs typeface="Times New Roman"/>
                      </a:endParaRPr>
                    </a:p>
                  </a:txBody>
                  <a:tcPr marL="179994" marR="179994" marT="107907" marB="107907">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lnSpc>
                          <a:spcPts val="2000"/>
                        </a:lnSpc>
                        <a:spcBef>
                          <a:spcPts val="300"/>
                        </a:spcBef>
                        <a:spcAft>
                          <a:spcPts val="0"/>
                        </a:spcAft>
                      </a:pPr>
                      <a:r>
                        <a:rPr lang="de-DE" sz="1400" b="0" kern="1200" dirty="0" smtClean="0">
                          <a:solidFill>
                            <a:schemeClr val="tx1"/>
                          </a:solidFill>
                          <a:effectLst/>
                          <a:latin typeface="Trebuchet MS" panose="020B0603020202020204" pitchFamily="34" charset="0"/>
                          <a:ea typeface="Times New Roman"/>
                          <a:cs typeface="Times New Roman"/>
                        </a:rPr>
                        <a:t>Leiblicher</a:t>
                      </a:r>
                      <a:r>
                        <a:rPr lang="de-DE" sz="1400" b="0" kern="1200" baseline="0" dirty="0" smtClean="0">
                          <a:solidFill>
                            <a:schemeClr val="tx1"/>
                          </a:solidFill>
                          <a:effectLst/>
                          <a:latin typeface="Trebuchet MS" panose="020B0603020202020204" pitchFamily="34" charset="0"/>
                          <a:ea typeface="Times New Roman"/>
                          <a:cs typeface="Times New Roman"/>
                        </a:rPr>
                        <a:t> </a:t>
                      </a:r>
                      <a:r>
                        <a:rPr lang="de-DE" sz="1400" b="0" kern="1200" dirty="0" smtClean="0">
                          <a:solidFill>
                            <a:schemeClr val="tx1"/>
                          </a:solidFill>
                          <a:effectLst/>
                          <a:latin typeface="Trebuchet MS" panose="020B0603020202020204" pitchFamily="34" charset="0"/>
                          <a:ea typeface="Times New Roman"/>
                          <a:cs typeface="Times New Roman"/>
                        </a:rPr>
                        <a:t>Ausdruck</a:t>
                      </a:r>
                      <a:r>
                        <a:rPr lang="de-DE" sz="1400" b="0" kern="1200" baseline="0" dirty="0" smtClean="0">
                          <a:solidFill>
                            <a:schemeClr val="tx1"/>
                          </a:solidFill>
                          <a:effectLst/>
                          <a:latin typeface="Trebuchet MS" panose="020B0603020202020204" pitchFamily="34" charset="0"/>
                          <a:ea typeface="Times New Roman"/>
                          <a:cs typeface="Times New Roman"/>
                        </a:rPr>
                        <a:t> seelischer Eigenschaften</a:t>
                      </a:r>
                      <a:endParaRPr lang="de-DE" sz="1400" b="0" kern="1200" dirty="0">
                        <a:solidFill>
                          <a:schemeClr val="tx1"/>
                        </a:solidFill>
                        <a:effectLst/>
                        <a:latin typeface="Trebuchet MS" panose="020B0603020202020204" pitchFamily="34" charset="0"/>
                        <a:ea typeface="Times New Roman"/>
                        <a:cs typeface="Times New Roman"/>
                      </a:endParaRPr>
                    </a:p>
                  </a:txBody>
                  <a:tcPr marL="179994" marR="179994" marT="107907" marB="107907">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901541">
                <a:tc>
                  <a:txBody>
                    <a:bodyPr/>
                    <a:lstStyle/>
                    <a:p>
                      <a:pPr>
                        <a:lnSpc>
                          <a:spcPts val="2000"/>
                        </a:lnSpc>
                      </a:pPr>
                      <a:r>
                        <a:rPr lang="de-DE" sz="1400" b="1" kern="1200" baseline="0" dirty="0" smtClean="0">
                          <a:solidFill>
                            <a:schemeClr val="tx1"/>
                          </a:solidFill>
                          <a:effectLst/>
                          <a:latin typeface="Trebuchet MS" panose="020B0603020202020204" pitchFamily="34" charset="0"/>
                          <a:ea typeface="Times New Roman"/>
                          <a:cs typeface="Times New Roman"/>
                        </a:rPr>
                        <a:t>Gestalt des Menschen</a:t>
                      </a:r>
                      <a:endParaRPr lang="de-DE" sz="1400" b="1" kern="1200" baseline="0" dirty="0">
                        <a:solidFill>
                          <a:schemeClr val="tx1"/>
                        </a:solidFill>
                        <a:effectLst/>
                        <a:latin typeface="Trebuchet MS" panose="020B0603020202020204" pitchFamily="34" charset="0"/>
                        <a:ea typeface="Times New Roman"/>
                        <a:cs typeface="Times New Roman"/>
                      </a:endParaRPr>
                    </a:p>
                  </a:txBody>
                  <a:tcPr marL="179994" marR="179994" marT="107907" marB="107907">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de-DE" sz="1400" b="0" kern="1200" dirty="0" smtClean="0">
                          <a:solidFill>
                            <a:schemeClr val="tx1"/>
                          </a:solidFill>
                          <a:effectLst/>
                          <a:latin typeface="Trebuchet MS" panose="020B0603020202020204" pitchFamily="34" charset="0"/>
                          <a:ea typeface="Times New Roman"/>
                          <a:cs typeface="Times New Roman"/>
                        </a:rPr>
                        <a:t>Zufälliges Ergebnis</a:t>
                      </a:r>
                      <a:r>
                        <a:rPr lang="de-DE" sz="1400" b="0" kern="1200" baseline="0" dirty="0" smtClean="0">
                          <a:solidFill>
                            <a:schemeClr val="tx1"/>
                          </a:solidFill>
                          <a:effectLst/>
                          <a:latin typeface="Trebuchet MS" panose="020B0603020202020204" pitchFamily="34" charset="0"/>
                          <a:ea typeface="Times New Roman"/>
                          <a:cs typeface="Times New Roman"/>
                        </a:rPr>
                        <a:t> der Evolution</a:t>
                      </a:r>
                      <a:endParaRPr lang="de-DE" sz="1400" b="0" kern="1200" dirty="0" smtClean="0">
                        <a:solidFill>
                          <a:schemeClr val="tx1"/>
                        </a:solidFill>
                        <a:effectLst/>
                        <a:latin typeface="Trebuchet MS" panose="020B0603020202020204" pitchFamily="34" charset="0"/>
                        <a:ea typeface="Times New Roman"/>
                        <a:cs typeface="Times New Roman"/>
                      </a:endParaRPr>
                    </a:p>
                  </a:txBody>
                  <a:tcPr marL="179994" marR="179994" marT="107907" marB="107907">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de-DE" sz="1400" b="0" kern="1200" baseline="0" dirty="0" smtClean="0">
                          <a:solidFill>
                            <a:schemeClr val="tx1"/>
                          </a:solidFill>
                          <a:effectLst/>
                          <a:latin typeface="Trebuchet MS" panose="020B0603020202020204" pitchFamily="34" charset="0"/>
                          <a:ea typeface="Times New Roman"/>
                          <a:cs typeface="Times New Roman"/>
                        </a:rPr>
                        <a:t>Leiblicher Ausdruck des dreigliedrigen geistigen Urbildes der Welt</a:t>
                      </a:r>
                    </a:p>
                  </a:txBody>
                  <a:tcPr marL="179994" marR="179994" marT="107907" marB="107907">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58693">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de-DE" sz="1400" b="1" kern="1200" baseline="0" dirty="0" smtClean="0">
                          <a:solidFill>
                            <a:schemeClr val="tx1"/>
                          </a:solidFill>
                          <a:effectLst/>
                          <a:latin typeface="Trebuchet MS" panose="020B0603020202020204" pitchFamily="34" charset="0"/>
                          <a:ea typeface="Times New Roman"/>
                          <a:cs typeface="Times New Roman"/>
                        </a:rPr>
                        <a:t>Verhältnis der Gestalt des Menschen zu den Gestalten der Tiere</a:t>
                      </a:r>
                    </a:p>
                  </a:txBody>
                  <a:tcPr marL="179994" marR="179994" marT="107907" marB="107907">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de-DE" sz="1400" b="0" kern="1200" baseline="0" dirty="0" smtClean="0">
                          <a:solidFill>
                            <a:schemeClr val="tx1"/>
                          </a:solidFill>
                          <a:effectLst/>
                          <a:latin typeface="Trebuchet MS" panose="020B0603020202020204" pitchFamily="34" charset="0"/>
                          <a:ea typeface="Times New Roman"/>
                          <a:cs typeface="Times New Roman"/>
                        </a:rPr>
                        <a:t>Zufällig, Mensch als eine unter vielen anderen Tierformen</a:t>
                      </a:r>
                    </a:p>
                  </a:txBody>
                  <a:tcPr marL="179994" marR="179994" marT="107907" marB="107907">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de-DE" sz="1400" b="0" kern="1200" baseline="0" dirty="0" smtClean="0">
                          <a:solidFill>
                            <a:schemeClr val="tx1"/>
                          </a:solidFill>
                          <a:effectLst/>
                          <a:latin typeface="Trebuchet MS" panose="020B0603020202020204" pitchFamily="34" charset="0"/>
                          <a:ea typeface="Times New Roman"/>
                          <a:cs typeface="Times New Roman"/>
                        </a:rPr>
                        <a:t>Mensch als harmonische Zusammenfassung der spezialisierten Tierformen; Tierreich als „fächerförmig ausgebreiteter Mensch“</a:t>
                      </a:r>
                    </a:p>
                  </a:txBody>
                  <a:tcPr marL="179994" marR="179994" marT="107907" marB="107907">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1116285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hteck 16"/>
          <p:cNvSpPr>
            <a:spLocks noChangeArrowheads="1"/>
          </p:cNvSpPr>
          <p:nvPr/>
        </p:nvSpPr>
        <p:spPr bwMode="auto">
          <a:xfrm>
            <a:off x="1588" y="0"/>
            <a:ext cx="9906000" cy="6858000"/>
          </a:xfrm>
          <a:prstGeom prst="rect">
            <a:avLst/>
          </a:prstGeom>
          <a:solidFill>
            <a:srgbClr val="E6E6E6"/>
          </a:solidFill>
          <a:ln>
            <a:noFill/>
          </a:ln>
          <a:extLst/>
        </p:spPr>
        <p:txBody>
          <a:bodyPr/>
          <a:lstStyle/>
          <a:p>
            <a:pPr defTabSz="957263"/>
            <a:endParaRPr lang="de-DE" altLang="de-DE"/>
          </a:p>
        </p:txBody>
      </p:sp>
      <p:sp>
        <p:nvSpPr>
          <p:cNvPr id="36867" name="Textfeld 40"/>
          <p:cNvSpPr txBox="1">
            <a:spLocks noChangeArrowheads="1"/>
          </p:cNvSpPr>
          <p:nvPr/>
        </p:nvSpPr>
        <p:spPr bwMode="auto">
          <a:xfrm>
            <a:off x="623094" y="2498890"/>
            <a:ext cx="8662987"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lnSpc>
                <a:spcPts val="3000"/>
              </a:lnSpc>
              <a:spcBef>
                <a:spcPct val="0"/>
              </a:spcBef>
              <a:buFontTx/>
              <a:buNone/>
            </a:pPr>
            <a:r>
              <a:rPr lang="de-DE" altLang="de-DE" sz="2400" b="1" i="1" dirty="0">
                <a:solidFill>
                  <a:srgbClr val="19194D"/>
                </a:solidFill>
                <a:latin typeface="Trebuchet MS" pitchFamily="34" charset="0"/>
              </a:rPr>
              <a:t>„Alle Glieder bilden sich aus nach </a:t>
            </a:r>
            <a:r>
              <a:rPr lang="de-DE" altLang="de-DE" sz="2400" b="1" i="1" dirty="0" err="1" smtClean="0">
                <a:solidFill>
                  <a:srgbClr val="19194D"/>
                </a:solidFill>
                <a:latin typeface="Trebuchet MS" pitchFamily="34" charset="0"/>
              </a:rPr>
              <a:t>ew‘gen</a:t>
            </a:r>
            <a:r>
              <a:rPr lang="de-DE" altLang="de-DE" sz="2400" b="1" i="1" dirty="0" smtClean="0">
                <a:solidFill>
                  <a:srgbClr val="19194D"/>
                </a:solidFill>
                <a:latin typeface="Trebuchet MS" pitchFamily="34" charset="0"/>
              </a:rPr>
              <a:t> </a:t>
            </a:r>
            <a:r>
              <a:rPr lang="de-DE" altLang="de-DE" sz="2400" b="1" i="1" dirty="0">
                <a:solidFill>
                  <a:srgbClr val="19194D"/>
                </a:solidFill>
                <a:latin typeface="Trebuchet MS" pitchFamily="34" charset="0"/>
              </a:rPr>
              <a:t>Gesetzen, </a:t>
            </a:r>
          </a:p>
          <a:p>
            <a:pPr eaLnBrk="1" hangingPunct="1">
              <a:lnSpc>
                <a:spcPts val="3000"/>
              </a:lnSpc>
              <a:spcBef>
                <a:spcPct val="0"/>
              </a:spcBef>
              <a:buFontTx/>
              <a:buNone/>
            </a:pPr>
            <a:r>
              <a:rPr lang="de-DE" altLang="de-DE" sz="2400" b="1" i="1" dirty="0">
                <a:solidFill>
                  <a:srgbClr val="19194D"/>
                </a:solidFill>
                <a:latin typeface="Trebuchet MS" pitchFamily="34" charset="0"/>
              </a:rPr>
              <a:t>und die seltenste Form bewahrt im Geheimen das Urbild.“</a:t>
            </a:r>
            <a:endParaRPr lang="de-DE" altLang="de-DE" sz="1200" dirty="0">
              <a:solidFill>
                <a:srgbClr val="19194D"/>
              </a:solidFill>
              <a:latin typeface="Trebuchet MS" pitchFamily="34" charset="0"/>
            </a:endParaRPr>
          </a:p>
          <a:p>
            <a:pPr algn="r" eaLnBrk="1" hangingPunct="1">
              <a:spcBef>
                <a:spcPct val="0"/>
              </a:spcBef>
              <a:buFontTx/>
              <a:buNone/>
            </a:pPr>
            <a:endParaRPr lang="de-DE" altLang="de-DE" sz="1600" dirty="0">
              <a:solidFill>
                <a:srgbClr val="19194D"/>
              </a:solidFill>
              <a:latin typeface="Trebuchet MS" pitchFamily="34" charset="0"/>
            </a:endParaRPr>
          </a:p>
          <a:p>
            <a:pPr algn="r" eaLnBrk="1" hangingPunct="1">
              <a:spcBef>
                <a:spcPct val="0"/>
              </a:spcBef>
              <a:buFontTx/>
              <a:buNone/>
            </a:pPr>
            <a:r>
              <a:rPr lang="de-DE" altLang="de-DE" sz="2000" dirty="0">
                <a:solidFill>
                  <a:srgbClr val="19194D"/>
                </a:solidFill>
                <a:latin typeface="Trebuchet MS" pitchFamily="34" charset="0"/>
              </a:rPr>
              <a:t>J.W. Goethe</a:t>
            </a:r>
          </a:p>
        </p:txBody>
      </p:sp>
    </p:spTree>
    <p:extLst>
      <p:ext uri="{BB962C8B-B14F-4D97-AF65-F5344CB8AC3E}">
        <p14:creationId xmlns:p14="http://schemas.microsoft.com/office/powerpoint/2010/main" val="3342159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29"/>
          <p:cNvSpPr>
            <a:spLocks noChangeArrowheads="1"/>
          </p:cNvSpPr>
          <p:nvPr/>
        </p:nvSpPr>
        <p:spPr bwMode="auto">
          <a:xfrm>
            <a:off x="0" y="0"/>
            <a:ext cx="9906000" cy="6858000"/>
          </a:xfrm>
          <a:prstGeom prst="rect">
            <a:avLst/>
          </a:prstGeom>
          <a:solidFill>
            <a:srgbClr val="E6E6E6"/>
          </a:solidFill>
          <a:ln>
            <a:noFill/>
          </a:ln>
          <a:extLst/>
        </p:spPr>
        <p:txBody>
          <a:bodyPr lIns="83969" tIns="41985" rIns="83969" bIns="41985"/>
          <a:lstStyle/>
          <a:p>
            <a:pPr defTabSz="879055"/>
            <a:endParaRPr lang="de-DE" altLang="de-DE" dirty="0"/>
          </a:p>
        </p:txBody>
      </p:sp>
      <p:sp>
        <p:nvSpPr>
          <p:cNvPr id="24" name="Text Box 13"/>
          <p:cNvSpPr txBox="1">
            <a:spLocks noChangeArrowheads="1"/>
          </p:cNvSpPr>
          <p:nvPr/>
        </p:nvSpPr>
        <p:spPr bwMode="auto">
          <a:xfrm>
            <a:off x="750538" y="332538"/>
            <a:ext cx="8139802" cy="423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2200" b="1" dirty="0">
                <a:solidFill>
                  <a:srgbClr val="C00000"/>
                </a:solidFill>
                <a:latin typeface="Trebuchet MS" pitchFamily="34" charset="0"/>
              </a:rPr>
              <a:t>Proportionen des Rumpfes – harmonisch oder verschoben</a:t>
            </a:r>
          </a:p>
        </p:txBody>
      </p:sp>
      <p:grpSp>
        <p:nvGrpSpPr>
          <p:cNvPr id="5" name="Gruppieren 4"/>
          <p:cNvGrpSpPr>
            <a:grpSpLocks noChangeAspect="1"/>
          </p:cNvGrpSpPr>
          <p:nvPr/>
        </p:nvGrpSpPr>
        <p:grpSpPr>
          <a:xfrm>
            <a:off x="1109760" y="881885"/>
            <a:ext cx="7426311" cy="5831821"/>
            <a:chOff x="905044" y="160986"/>
            <a:chExt cx="8024500" cy="6436183"/>
          </a:xfrm>
        </p:grpSpPr>
        <p:sp>
          <p:nvSpPr>
            <p:cNvPr id="6" name="Textfeld 5"/>
            <p:cNvSpPr txBox="1"/>
            <p:nvPr/>
          </p:nvSpPr>
          <p:spPr>
            <a:xfrm>
              <a:off x="1166834" y="3400982"/>
              <a:ext cx="982461" cy="390623"/>
            </a:xfrm>
            <a:prstGeom prst="rect">
              <a:avLst/>
            </a:prstGeom>
            <a:noFill/>
          </p:spPr>
          <p:txBody>
            <a:bodyPr wrap="none" rtlCol="0">
              <a:spAutoFit/>
            </a:bodyPr>
            <a:lstStyle/>
            <a:p>
              <a:pPr algn="ctr"/>
              <a:r>
                <a:rPr lang="de-DE" sz="1700" dirty="0">
                  <a:latin typeface="Candara" panose="020E0502030303020204" pitchFamily="34" charset="0"/>
                </a:rPr>
                <a:t>Mensch</a:t>
              </a:r>
            </a:p>
          </p:txBody>
        </p:sp>
        <p:sp>
          <p:nvSpPr>
            <p:cNvPr id="7" name="Textfeld 6"/>
            <p:cNvSpPr txBox="1"/>
            <p:nvPr/>
          </p:nvSpPr>
          <p:spPr>
            <a:xfrm>
              <a:off x="6541083" y="3400982"/>
              <a:ext cx="920106" cy="390623"/>
            </a:xfrm>
            <a:prstGeom prst="rect">
              <a:avLst/>
            </a:prstGeom>
            <a:noFill/>
          </p:spPr>
          <p:txBody>
            <a:bodyPr wrap="none" rtlCol="0">
              <a:spAutoFit/>
            </a:bodyPr>
            <a:lstStyle/>
            <a:p>
              <a:pPr algn="ctr"/>
              <a:r>
                <a:rPr lang="de-DE" sz="1700" dirty="0">
                  <a:latin typeface="Candara" panose="020E0502030303020204" pitchFamily="34" charset="0"/>
                </a:rPr>
                <a:t>Gibbon</a:t>
              </a:r>
            </a:p>
          </p:txBody>
        </p:sp>
        <p:sp>
          <p:nvSpPr>
            <p:cNvPr id="8" name="Textfeld 7"/>
            <p:cNvSpPr txBox="1"/>
            <p:nvPr/>
          </p:nvSpPr>
          <p:spPr>
            <a:xfrm>
              <a:off x="7947083" y="3400982"/>
              <a:ext cx="982461" cy="390623"/>
            </a:xfrm>
            <a:prstGeom prst="rect">
              <a:avLst/>
            </a:prstGeom>
            <a:noFill/>
          </p:spPr>
          <p:txBody>
            <a:bodyPr wrap="none" rtlCol="0">
              <a:spAutoFit/>
            </a:bodyPr>
            <a:lstStyle/>
            <a:p>
              <a:pPr algn="ctr"/>
              <a:r>
                <a:rPr lang="de-DE" sz="1700" dirty="0" err="1">
                  <a:latin typeface="Candara" panose="020E0502030303020204" pitchFamily="34" charset="0"/>
                </a:rPr>
                <a:t>Makake</a:t>
              </a:r>
              <a:endParaRPr lang="de-DE" sz="1700" dirty="0">
                <a:latin typeface="Candara" panose="020E0502030303020204" pitchFamily="34" charset="0"/>
              </a:endParaRPr>
            </a:p>
          </p:txBody>
        </p:sp>
        <p:sp>
          <p:nvSpPr>
            <p:cNvPr id="9" name="Textfeld 8"/>
            <p:cNvSpPr txBox="1"/>
            <p:nvPr/>
          </p:nvSpPr>
          <p:spPr>
            <a:xfrm>
              <a:off x="2776515" y="3400982"/>
              <a:ext cx="1394707" cy="390623"/>
            </a:xfrm>
            <a:prstGeom prst="rect">
              <a:avLst/>
            </a:prstGeom>
            <a:noFill/>
          </p:spPr>
          <p:txBody>
            <a:bodyPr wrap="none" rtlCol="0">
              <a:spAutoFit/>
            </a:bodyPr>
            <a:lstStyle/>
            <a:p>
              <a:pPr algn="ctr"/>
              <a:r>
                <a:rPr lang="de-DE" sz="1700" dirty="0">
                  <a:latin typeface="Candara" panose="020E0502030303020204" pitchFamily="34" charset="0"/>
                </a:rPr>
                <a:t>Schimpanse</a:t>
              </a:r>
            </a:p>
          </p:txBody>
        </p:sp>
        <p:sp>
          <p:nvSpPr>
            <p:cNvPr id="10" name="Textfeld 9"/>
            <p:cNvSpPr txBox="1"/>
            <p:nvPr/>
          </p:nvSpPr>
          <p:spPr>
            <a:xfrm>
              <a:off x="4837184" y="3400982"/>
              <a:ext cx="835232" cy="390623"/>
            </a:xfrm>
            <a:prstGeom prst="rect">
              <a:avLst/>
            </a:prstGeom>
            <a:noFill/>
          </p:spPr>
          <p:txBody>
            <a:bodyPr wrap="none" rtlCol="0">
              <a:spAutoFit/>
            </a:bodyPr>
            <a:lstStyle/>
            <a:p>
              <a:pPr algn="ctr"/>
              <a:r>
                <a:rPr lang="de-DE" sz="1700" dirty="0">
                  <a:latin typeface="Candara" panose="020E0502030303020204" pitchFamily="34" charset="0"/>
                </a:rPr>
                <a:t>Gorilla</a:t>
              </a:r>
            </a:p>
          </p:txBody>
        </p:sp>
        <p:pic>
          <p:nvPicPr>
            <p:cNvPr id="11" name="Grafik 10"/>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t="1734" b="16658"/>
            <a:stretch/>
          </p:blipFill>
          <p:spPr>
            <a:xfrm>
              <a:off x="905044" y="225740"/>
              <a:ext cx="1506039" cy="3142358"/>
            </a:xfrm>
            <a:prstGeom prst="rect">
              <a:avLst/>
            </a:prstGeom>
          </p:spPr>
        </p:pic>
        <p:pic>
          <p:nvPicPr>
            <p:cNvPr id="12" name="Grafik 11"/>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b="14407"/>
            <a:stretch/>
          </p:blipFill>
          <p:spPr>
            <a:xfrm>
              <a:off x="6402575" y="160986"/>
              <a:ext cx="1304677" cy="3316038"/>
            </a:xfrm>
            <a:prstGeom prst="rect">
              <a:avLst/>
            </a:prstGeom>
          </p:spPr>
        </p:pic>
        <p:pic>
          <p:nvPicPr>
            <p:cNvPr id="13" name="Grafik 12"/>
            <p:cNvPicPr>
              <a:picLocks noChangeAspect="1"/>
            </p:cNvPicPr>
            <p:nvPr/>
          </p:nvPicPr>
          <p:blipFill rotWithShape="1">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b="15816"/>
            <a:stretch/>
          </p:blipFill>
          <p:spPr>
            <a:xfrm>
              <a:off x="8019245" y="160986"/>
              <a:ext cx="838137" cy="3260621"/>
            </a:xfrm>
            <a:prstGeom prst="rect">
              <a:avLst/>
            </a:prstGeom>
          </p:spPr>
        </p:pic>
        <p:pic>
          <p:nvPicPr>
            <p:cNvPr id="14" name="Grafik 13"/>
            <p:cNvPicPr>
              <a:picLocks noChangeAspect="1"/>
            </p:cNvPicPr>
            <p:nvPr/>
          </p:nvPicPr>
          <p:blipFill rotWithShape="1">
            <a:blip r:embed="rId5" cstate="print">
              <a:clrChange>
                <a:clrFrom>
                  <a:srgbClr val="FDFDFD"/>
                </a:clrFrom>
                <a:clrTo>
                  <a:srgbClr val="FDFDFD">
                    <a:alpha val="0"/>
                  </a:srgbClr>
                </a:clrTo>
              </a:clrChange>
              <a:extLst>
                <a:ext uri="{28A0092B-C50C-407E-A947-70E740481C1C}">
                  <a14:useLocalDpi xmlns:a14="http://schemas.microsoft.com/office/drawing/2010/main" val="0"/>
                </a:ext>
              </a:extLst>
            </a:blip>
            <a:srcRect b="15477"/>
            <a:stretch/>
          </p:blipFill>
          <p:spPr>
            <a:xfrm>
              <a:off x="2703542" y="176401"/>
              <a:ext cx="1540654" cy="3256285"/>
            </a:xfrm>
            <a:prstGeom prst="rect">
              <a:avLst/>
            </a:prstGeom>
          </p:spPr>
        </p:pic>
        <p:pic>
          <p:nvPicPr>
            <p:cNvPr id="15" name="Grafik 14"/>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75133" y="225740"/>
              <a:ext cx="1612936" cy="3114636"/>
            </a:xfrm>
            <a:prstGeom prst="rect">
              <a:avLst/>
            </a:prstGeom>
          </p:spPr>
        </p:pic>
        <p:sp>
          <p:nvSpPr>
            <p:cNvPr id="16" name="Freeform 12"/>
            <p:cNvSpPr>
              <a:spLocks/>
            </p:cNvSpPr>
            <p:nvPr/>
          </p:nvSpPr>
          <p:spPr bwMode="auto">
            <a:xfrm rot="5400000">
              <a:off x="285798" y="4550692"/>
              <a:ext cx="2744531" cy="1348423"/>
            </a:xfrm>
            <a:custGeom>
              <a:avLst/>
              <a:gdLst>
                <a:gd name="T0" fmla="*/ 0 w 505"/>
                <a:gd name="T1" fmla="*/ 177 h 356"/>
                <a:gd name="T2" fmla="*/ 48 w 505"/>
                <a:gd name="T3" fmla="*/ 127 h 356"/>
                <a:gd name="T4" fmla="*/ 98 w 505"/>
                <a:gd name="T5" fmla="*/ 82 h 356"/>
                <a:gd name="T6" fmla="*/ 139 w 505"/>
                <a:gd name="T7" fmla="*/ 52 h 356"/>
                <a:gd name="T8" fmla="*/ 200 w 505"/>
                <a:gd name="T9" fmla="*/ 19 h 356"/>
                <a:gd name="T10" fmla="*/ 257 w 505"/>
                <a:gd name="T11" fmla="*/ 4 h 356"/>
                <a:gd name="T12" fmla="*/ 315 w 505"/>
                <a:gd name="T13" fmla="*/ 0 h 356"/>
                <a:gd name="T14" fmla="*/ 364 w 505"/>
                <a:gd name="T15" fmla="*/ 7 h 356"/>
                <a:gd name="T16" fmla="*/ 399 w 505"/>
                <a:gd name="T17" fmla="*/ 18 h 356"/>
                <a:gd name="T18" fmla="*/ 442 w 505"/>
                <a:gd name="T19" fmla="*/ 46 h 356"/>
                <a:gd name="T20" fmla="*/ 473 w 505"/>
                <a:gd name="T21" fmla="*/ 80 h 356"/>
                <a:gd name="T22" fmla="*/ 494 w 505"/>
                <a:gd name="T23" fmla="*/ 119 h 356"/>
                <a:gd name="T24" fmla="*/ 503 w 505"/>
                <a:gd name="T25" fmla="*/ 160 h 356"/>
                <a:gd name="T26" fmla="*/ 503 w 505"/>
                <a:gd name="T27" fmla="*/ 205 h 356"/>
                <a:gd name="T28" fmla="*/ 488 w 505"/>
                <a:gd name="T29" fmla="*/ 250 h 356"/>
                <a:gd name="T30" fmla="*/ 463 w 505"/>
                <a:gd name="T31" fmla="*/ 290 h 356"/>
                <a:gd name="T32" fmla="*/ 422 w 505"/>
                <a:gd name="T33" fmla="*/ 326 h 356"/>
                <a:gd name="T34" fmla="*/ 361 w 505"/>
                <a:gd name="T35" fmla="*/ 350 h 356"/>
                <a:gd name="T36" fmla="*/ 299 w 505"/>
                <a:gd name="T37" fmla="*/ 356 h 356"/>
                <a:gd name="T38" fmla="*/ 230 w 505"/>
                <a:gd name="T39" fmla="*/ 347 h 356"/>
                <a:gd name="T40" fmla="*/ 166 w 505"/>
                <a:gd name="T41" fmla="*/ 320 h 356"/>
                <a:gd name="T42" fmla="*/ 103 w 505"/>
                <a:gd name="T43" fmla="*/ 277 h 356"/>
                <a:gd name="T44" fmla="*/ 40 w 505"/>
                <a:gd name="T45" fmla="*/ 222 h 356"/>
                <a:gd name="T46" fmla="*/ 0 w 505"/>
                <a:gd name="T47" fmla="*/ 177 h 3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356">
                  <a:moveTo>
                    <a:pt x="0" y="177"/>
                  </a:moveTo>
                  <a:cubicBezTo>
                    <a:pt x="0" y="177"/>
                    <a:pt x="48" y="127"/>
                    <a:pt x="48" y="127"/>
                  </a:cubicBezTo>
                  <a:cubicBezTo>
                    <a:pt x="65" y="112"/>
                    <a:pt x="83" y="94"/>
                    <a:pt x="98" y="82"/>
                  </a:cubicBezTo>
                  <a:cubicBezTo>
                    <a:pt x="113" y="70"/>
                    <a:pt x="125" y="61"/>
                    <a:pt x="139" y="52"/>
                  </a:cubicBezTo>
                  <a:cubicBezTo>
                    <a:pt x="153" y="43"/>
                    <a:pt x="179" y="27"/>
                    <a:pt x="200" y="19"/>
                  </a:cubicBezTo>
                  <a:cubicBezTo>
                    <a:pt x="221" y="11"/>
                    <a:pt x="235" y="8"/>
                    <a:pt x="257" y="4"/>
                  </a:cubicBezTo>
                  <a:cubicBezTo>
                    <a:pt x="279" y="0"/>
                    <a:pt x="302" y="0"/>
                    <a:pt x="315" y="0"/>
                  </a:cubicBezTo>
                  <a:cubicBezTo>
                    <a:pt x="328" y="0"/>
                    <a:pt x="350" y="4"/>
                    <a:pt x="364" y="7"/>
                  </a:cubicBezTo>
                  <a:cubicBezTo>
                    <a:pt x="378" y="10"/>
                    <a:pt x="386" y="12"/>
                    <a:pt x="399" y="18"/>
                  </a:cubicBezTo>
                  <a:cubicBezTo>
                    <a:pt x="415" y="25"/>
                    <a:pt x="430" y="36"/>
                    <a:pt x="442" y="46"/>
                  </a:cubicBezTo>
                  <a:cubicBezTo>
                    <a:pt x="454" y="56"/>
                    <a:pt x="464" y="68"/>
                    <a:pt x="473" y="80"/>
                  </a:cubicBezTo>
                  <a:cubicBezTo>
                    <a:pt x="482" y="92"/>
                    <a:pt x="489" y="106"/>
                    <a:pt x="494" y="119"/>
                  </a:cubicBezTo>
                  <a:cubicBezTo>
                    <a:pt x="499" y="132"/>
                    <a:pt x="502" y="146"/>
                    <a:pt x="503" y="160"/>
                  </a:cubicBezTo>
                  <a:cubicBezTo>
                    <a:pt x="504" y="174"/>
                    <a:pt x="505" y="190"/>
                    <a:pt x="503" y="205"/>
                  </a:cubicBezTo>
                  <a:cubicBezTo>
                    <a:pt x="501" y="220"/>
                    <a:pt x="495" y="236"/>
                    <a:pt x="488" y="250"/>
                  </a:cubicBezTo>
                  <a:cubicBezTo>
                    <a:pt x="481" y="264"/>
                    <a:pt x="474" y="277"/>
                    <a:pt x="463" y="290"/>
                  </a:cubicBezTo>
                  <a:cubicBezTo>
                    <a:pt x="452" y="302"/>
                    <a:pt x="439" y="316"/>
                    <a:pt x="422" y="326"/>
                  </a:cubicBezTo>
                  <a:cubicBezTo>
                    <a:pt x="405" y="336"/>
                    <a:pt x="381" y="345"/>
                    <a:pt x="361" y="350"/>
                  </a:cubicBezTo>
                  <a:cubicBezTo>
                    <a:pt x="341" y="355"/>
                    <a:pt x="321" y="356"/>
                    <a:pt x="299" y="356"/>
                  </a:cubicBezTo>
                  <a:cubicBezTo>
                    <a:pt x="277" y="356"/>
                    <a:pt x="252" y="353"/>
                    <a:pt x="230" y="347"/>
                  </a:cubicBezTo>
                  <a:cubicBezTo>
                    <a:pt x="208" y="341"/>
                    <a:pt x="187" y="332"/>
                    <a:pt x="166" y="320"/>
                  </a:cubicBezTo>
                  <a:cubicBezTo>
                    <a:pt x="145" y="309"/>
                    <a:pt x="123" y="294"/>
                    <a:pt x="103" y="277"/>
                  </a:cubicBezTo>
                  <a:cubicBezTo>
                    <a:pt x="83" y="260"/>
                    <a:pt x="57" y="239"/>
                    <a:pt x="40" y="222"/>
                  </a:cubicBezTo>
                  <a:cubicBezTo>
                    <a:pt x="23" y="205"/>
                    <a:pt x="5" y="183"/>
                    <a:pt x="0" y="177"/>
                  </a:cubicBezTo>
                  <a:close/>
                </a:path>
              </a:pathLst>
            </a:custGeom>
            <a:noFill/>
            <a:ln w="28575" cmpd="sng">
              <a:solidFill>
                <a:srgbClr val="69A1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100"/>
            </a:p>
          </p:txBody>
        </p:sp>
        <p:sp>
          <p:nvSpPr>
            <p:cNvPr id="17" name="Freeform 13"/>
            <p:cNvSpPr>
              <a:spLocks/>
            </p:cNvSpPr>
            <p:nvPr/>
          </p:nvSpPr>
          <p:spPr bwMode="auto">
            <a:xfrm rot="5400000" flipH="1" flipV="1">
              <a:off x="285798" y="4547257"/>
              <a:ext cx="2744531" cy="1355294"/>
            </a:xfrm>
            <a:custGeom>
              <a:avLst/>
              <a:gdLst>
                <a:gd name="T0" fmla="*/ 0 w 505"/>
                <a:gd name="T1" fmla="*/ 177 h 356"/>
                <a:gd name="T2" fmla="*/ 48 w 505"/>
                <a:gd name="T3" fmla="*/ 127 h 356"/>
                <a:gd name="T4" fmla="*/ 98 w 505"/>
                <a:gd name="T5" fmla="*/ 82 h 356"/>
                <a:gd name="T6" fmla="*/ 139 w 505"/>
                <a:gd name="T7" fmla="*/ 52 h 356"/>
                <a:gd name="T8" fmla="*/ 200 w 505"/>
                <a:gd name="T9" fmla="*/ 19 h 356"/>
                <a:gd name="T10" fmla="*/ 257 w 505"/>
                <a:gd name="T11" fmla="*/ 4 h 356"/>
                <a:gd name="T12" fmla="*/ 315 w 505"/>
                <a:gd name="T13" fmla="*/ 0 h 356"/>
                <a:gd name="T14" fmla="*/ 364 w 505"/>
                <a:gd name="T15" fmla="*/ 7 h 356"/>
                <a:gd name="T16" fmla="*/ 399 w 505"/>
                <a:gd name="T17" fmla="*/ 18 h 356"/>
                <a:gd name="T18" fmla="*/ 442 w 505"/>
                <a:gd name="T19" fmla="*/ 46 h 356"/>
                <a:gd name="T20" fmla="*/ 473 w 505"/>
                <a:gd name="T21" fmla="*/ 80 h 356"/>
                <a:gd name="T22" fmla="*/ 494 w 505"/>
                <a:gd name="T23" fmla="*/ 119 h 356"/>
                <a:gd name="T24" fmla="*/ 503 w 505"/>
                <a:gd name="T25" fmla="*/ 160 h 356"/>
                <a:gd name="T26" fmla="*/ 503 w 505"/>
                <a:gd name="T27" fmla="*/ 205 h 356"/>
                <a:gd name="T28" fmla="*/ 488 w 505"/>
                <a:gd name="T29" fmla="*/ 250 h 356"/>
                <a:gd name="T30" fmla="*/ 463 w 505"/>
                <a:gd name="T31" fmla="*/ 290 h 356"/>
                <a:gd name="T32" fmla="*/ 422 w 505"/>
                <a:gd name="T33" fmla="*/ 326 h 356"/>
                <a:gd name="T34" fmla="*/ 361 w 505"/>
                <a:gd name="T35" fmla="*/ 350 h 356"/>
                <a:gd name="T36" fmla="*/ 299 w 505"/>
                <a:gd name="T37" fmla="*/ 356 h 356"/>
                <a:gd name="T38" fmla="*/ 230 w 505"/>
                <a:gd name="T39" fmla="*/ 347 h 356"/>
                <a:gd name="T40" fmla="*/ 166 w 505"/>
                <a:gd name="T41" fmla="*/ 320 h 356"/>
                <a:gd name="T42" fmla="*/ 103 w 505"/>
                <a:gd name="T43" fmla="*/ 277 h 356"/>
                <a:gd name="T44" fmla="*/ 40 w 505"/>
                <a:gd name="T45" fmla="*/ 222 h 356"/>
                <a:gd name="T46" fmla="*/ 0 w 505"/>
                <a:gd name="T47" fmla="*/ 177 h 3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356">
                  <a:moveTo>
                    <a:pt x="0" y="177"/>
                  </a:moveTo>
                  <a:cubicBezTo>
                    <a:pt x="0" y="177"/>
                    <a:pt x="48" y="127"/>
                    <a:pt x="48" y="127"/>
                  </a:cubicBezTo>
                  <a:cubicBezTo>
                    <a:pt x="65" y="112"/>
                    <a:pt x="83" y="94"/>
                    <a:pt x="98" y="82"/>
                  </a:cubicBezTo>
                  <a:cubicBezTo>
                    <a:pt x="113" y="70"/>
                    <a:pt x="125" y="61"/>
                    <a:pt x="139" y="52"/>
                  </a:cubicBezTo>
                  <a:cubicBezTo>
                    <a:pt x="153" y="43"/>
                    <a:pt x="179" y="27"/>
                    <a:pt x="200" y="19"/>
                  </a:cubicBezTo>
                  <a:cubicBezTo>
                    <a:pt x="221" y="11"/>
                    <a:pt x="235" y="8"/>
                    <a:pt x="257" y="4"/>
                  </a:cubicBezTo>
                  <a:cubicBezTo>
                    <a:pt x="279" y="0"/>
                    <a:pt x="302" y="0"/>
                    <a:pt x="315" y="0"/>
                  </a:cubicBezTo>
                  <a:cubicBezTo>
                    <a:pt x="328" y="0"/>
                    <a:pt x="350" y="4"/>
                    <a:pt x="364" y="7"/>
                  </a:cubicBezTo>
                  <a:cubicBezTo>
                    <a:pt x="378" y="10"/>
                    <a:pt x="386" y="12"/>
                    <a:pt x="399" y="18"/>
                  </a:cubicBezTo>
                  <a:cubicBezTo>
                    <a:pt x="415" y="25"/>
                    <a:pt x="430" y="36"/>
                    <a:pt x="442" y="46"/>
                  </a:cubicBezTo>
                  <a:cubicBezTo>
                    <a:pt x="454" y="56"/>
                    <a:pt x="464" y="68"/>
                    <a:pt x="473" y="80"/>
                  </a:cubicBezTo>
                  <a:cubicBezTo>
                    <a:pt x="482" y="92"/>
                    <a:pt x="489" y="106"/>
                    <a:pt x="494" y="119"/>
                  </a:cubicBezTo>
                  <a:cubicBezTo>
                    <a:pt x="499" y="132"/>
                    <a:pt x="502" y="146"/>
                    <a:pt x="503" y="160"/>
                  </a:cubicBezTo>
                  <a:cubicBezTo>
                    <a:pt x="504" y="174"/>
                    <a:pt x="505" y="190"/>
                    <a:pt x="503" y="205"/>
                  </a:cubicBezTo>
                  <a:cubicBezTo>
                    <a:pt x="501" y="220"/>
                    <a:pt x="495" y="236"/>
                    <a:pt x="488" y="250"/>
                  </a:cubicBezTo>
                  <a:cubicBezTo>
                    <a:pt x="481" y="264"/>
                    <a:pt x="474" y="277"/>
                    <a:pt x="463" y="290"/>
                  </a:cubicBezTo>
                  <a:cubicBezTo>
                    <a:pt x="452" y="302"/>
                    <a:pt x="439" y="316"/>
                    <a:pt x="422" y="326"/>
                  </a:cubicBezTo>
                  <a:cubicBezTo>
                    <a:pt x="405" y="336"/>
                    <a:pt x="381" y="345"/>
                    <a:pt x="361" y="350"/>
                  </a:cubicBezTo>
                  <a:cubicBezTo>
                    <a:pt x="341" y="355"/>
                    <a:pt x="321" y="356"/>
                    <a:pt x="299" y="356"/>
                  </a:cubicBezTo>
                  <a:cubicBezTo>
                    <a:pt x="277" y="356"/>
                    <a:pt x="252" y="353"/>
                    <a:pt x="230" y="347"/>
                  </a:cubicBezTo>
                  <a:cubicBezTo>
                    <a:pt x="208" y="341"/>
                    <a:pt x="187" y="332"/>
                    <a:pt x="166" y="320"/>
                  </a:cubicBezTo>
                  <a:cubicBezTo>
                    <a:pt x="145" y="309"/>
                    <a:pt x="123" y="294"/>
                    <a:pt x="103" y="277"/>
                  </a:cubicBezTo>
                  <a:cubicBezTo>
                    <a:pt x="83" y="260"/>
                    <a:pt x="57" y="239"/>
                    <a:pt x="40" y="222"/>
                  </a:cubicBezTo>
                  <a:cubicBezTo>
                    <a:pt x="23" y="205"/>
                    <a:pt x="5" y="183"/>
                    <a:pt x="0" y="177"/>
                  </a:cubicBezTo>
                  <a:close/>
                </a:path>
              </a:pathLst>
            </a:custGeom>
            <a:noFill/>
            <a:ln w="28575" cmpd="sng">
              <a:solidFill>
                <a:srgbClr val="69A1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100"/>
            </a:p>
          </p:txBody>
        </p:sp>
        <p:sp>
          <p:nvSpPr>
            <p:cNvPr id="18" name="Freeform 12"/>
            <p:cNvSpPr>
              <a:spLocks/>
            </p:cNvSpPr>
            <p:nvPr/>
          </p:nvSpPr>
          <p:spPr bwMode="auto">
            <a:xfrm rot="5400000">
              <a:off x="5719005" y="4647283"/>
              <a:ext cx="2667063" cy="1077774"/>
            </a:xfrm>
            <a:custGeom>
              <a:avLst/>
              <a:gdLst>
                <a:gd name="T0" fmla="*/ 0 w 505"/>
                <a:gd name="T1" fmla="*/ 177 h 356"/>
                <a:gd name="T2" fmla="*/ 48 w 505"/>
                <a:gd name="T3" fmla="*/ 127 h 356"/>
                <a:gd name="T4" fmla="*/ 98 w 505"/>
                <a:gd name="T5" fmla="*/ 82 h 356"/>
                <a:gd name="T6" fmla="*/ 139 w 505"/>
                <a:gd name="T7" fmla="*/ 52 h 356"/>
                <a:gd name="T8" fmla="*/ 200 w 505"/>
                <a:gd name="T9" fmla="*/ 19 h 356"/>
                <a:gd name="T10" fmla="*/ 257 w 505"/>
                <a:gd name="T11" fmla="*/ 4 h 356"/>
                <a:gd name="T12" fmla="*/ 315 w 505"/>
                <a:gd name="T13" fmla="*/ 0 h 356"/>
                <a:gd name="T14" fmla="*/ 364 w 505"/>
                <a:gd name="T15" fmla="*/ 7 h 356"/>
                <a:gd name="T16" fmla="*/ 399 w 505"/>
                <a:gd name="T17" fmla="*/ 18 h 356"/>
                <a:gd name="T18" fmla="*/ 442 w 505"/>
                <a:gd name="T19" fmla="*/ 46 h 356"/>
                <a:gd name="T20" fmla="*/ 473 w 505"/>
                <a:gd name="T21" fmla="*/ 80 h 356"/>
                <a:gd name="T22" fmla="*/ 494 w 505"/>
                <a:gd name="T23" fmla="*/ 119 h 356"/>
                <a:gd name="T24" fmla="*/ 503 w 505"/>
                <a:gd name="T25" fmla="*/ 160 h 356"/>
                <a:gd name="T26" fmla="*/ 503 w 505"/>
                <a:gd name="T27" fmla="*/ 205 h 356"/>
                <a:gd name="T28" fmla="*/ 488 w 505"/>
                <a:gd name="T29" fmla="*/ 250 h 356"/>
                <a:gd name="T30" fmla="*/ 463 w 505"/>
                <a:gd name="T31" fmla="*/ 290 h 356"/>
                <a:gd name="T32" fmla="*/ 422 w 505"/>
                <a:gd name="T33" fmla="*/ 326 h 356"/>
                <a:gd name="T34" fmla="*/ 361 w 505"/>
                <a:gd name="T35" fmla="*/ 350 h 356"/>
                <a:gd name="T36" fmla="*/ 299 w 505"/>
                <a:gd name="T37" fmla="*/ 356 h 356"/>
                <a:gd name="T38" fmla="*/ 230 w 505"/>
                <a:gd name="T39" fmla="*/ 347 h 356"/>
                <a:gd name="T40" fmla="*/ 166 w 505"/>
                <a:gd name="T41" fmla="*/ 320 h 356"/>
                <a:gd name="T42" fmla="*/ 103 w 505"/>
                <a:gd name="T43" fmla="*/ 277 h 356"/>
                <a:gd name="T44" fmla="*/ 40 w 505"/>
                <a:gd name="T45" fmla="*/ 222 h 356"/>
                <a:gd name="T46" fmla="*/ 0 w 505"/>
                <a:gd name="T47" fmla="*/ 177 h 3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356">
                  <a:moveTo>
                    <a:pt x="0" y="177"/>
                  </a:moveTo>
                  <a:cubicBezTo>
                    <a:pt x="0" y="177"/>
                    <a:pt x="48" y="127"/>
                    <a:pt x="48" y="127"/>
                  </a:cubicBezTo>
                  <a:cubicBezTo>
                    <a:pt x="65" y="112"/>
                    <a:pt x="83" y="94"/>
                    <a:pt x="98" y="82"/>
                  </a:cubicBezTo>
                  <a:cubicBezTo>
                    <a:pt x="113" y="70"/>
                    <a:pt x="125" y="61"/>
                    <a:pt x="139" y="52"/>
                  </a:cubicBezTo>
                  <a:cubicBezTo>
                    <a:pt x="153" y="43"/>
                    <a:pt x="179" y="27"/>
                    <a:pt x="200" y="19"/>
                  </a:cubicBezTo>
                  <a:cubicBezTo>
                    <a:pt x="221" y="11"/>
                    <a:pt x="235" y="8"/>
                    <a:pt x="257" y="4"/>
                  </a:cubicBezTo>
                  <a:cubicBezTo>
                    <a:pt x="279" y="0"/>
                    <a:pt x="302" y="0"/>
                    <a:pt x="315" y="0"/>
                  </a:cubicBezTo>
                  <a:cubicBezTo>
                    <a:pt x="328" y="0"/>
                    <a:pt x="350" y="4"/>
                    <a:pt x="364" y="7"/>
                  </a:cubicBezTo>
                  <a:cubicBezTo>
                    <a:pt x="378" y="10"/>
                    <a:pt x="386" y="12"/>
                    <a:pt x="399" y="18"/>
                  </a:cubicBezTo>
                  <a:cubicBezTo>
                    <a:pt x="415" y="25"/>
                    <a:pt x="430" y="36"/>
                    <a:pt x="442" y="46"/>
                  </a:cubicBezTo>
                  <a:cubicBezTo>
                    <a:pt x="454" y="56"/>
                    <a:pt x="464" y="68"/>
                    <a:pt x="473" y="80"/>
                  </a:cubicBezTo>
                  <a:cubicBezTo>
                    <a:pt x="482" y="92"/>
                    <a:pt x="489" y="106"/>
                    <a:pt x="494" y="119"/>
                  </a:cubicBezTo>
                  <a:cubicBezTo>
                    <a:pt x="499" y="132"/>
                    <a:pt x="502" y="146"/>
                    <a:pt x="503" y="160"/>
                  </a:cubicBezTo>
                  <a:cubicBezTo>
                    <a:pt x="504" y="174"/>
                    <a:pt x="505" y="190"/>
                    <a:pt x="503" y="205"/>
                  </a:cubicBezTo>
                  <a:cubicBezTo>
                    <a:pt x="501" y="220"/>
                    <a:pt x="495" y="236"/>
                    <a:pt x="488" y="250"/>
                  </a:cubicBezTo>
                  <a:cubicBezTo>
                    <a:pt x="481" y="264"/>
                    <a:pt x="474" y="277"/>
                    <a:pt x="463" y="290"/>
                  </a:cubicBezTo>
                  <a:cubicBezTo>
                    <a:pt x="452" y="302"/>
                    <a:pt x="439" y="316"/>
                    <a:pt x="422" y="326"/>
                  </a:cubicBezTo>
                  <a:cubicBezTo>
                    <a:pt x="405" y="336"/>
                    <a:pt x="381" y="345"/>
                    <a:pt x="361" y="350"/>
                  </a:cubicBezTo>
                  <a:cubicBezTo>
                    <a:pt x="341" y="355"/>
                    <a:pt x="321" y="356"/>
                    <a:pt x="299" y="356"/>
                  </a:cubicBezTo>
                  <a:cubicBezTo>
                    <a:pt x="277" y="356"/>
                    <a:pt x="252" y="353"/>
                    <a:pt x="230" y="347"/>
                  </a:cubicBezTo>
                  <a:cubicBezTo>
                    <a:pt x="208" y="341"/>
                    <a:pt x="187" y="332"/>
                    <a:pt x="166" y="320"/>
                  </a:cubicBezTo>
                  <a:cubicBezTo>
                    <a:pt x="145" y="309"/>
                    <a:pt x="123" y="294"/>
                    <a:pt x="103" y="277"/>
                  </a:cubicBezTo>
                  <a:cubicBezTo>
                    <a:pt x="83" y="260"/>
                    <a:pt x="57" y="239"/>
                    <a:pt x="40" y="222"/>
                  </a:cubicBezTo>
                  <a:cubicBezTo>
                    <a:pt x="23" y="205"/>
                    <a:pt x="5" y="183"/>
                    <a:pt x="0" y="177"/>
                  </a:cubicBezTo>
                  <a:close/>
                </a:path>
              </a:pathLst>
            </a:custGeom>
            <a:noFill/>
            <a:ln w="28575" cmpd="sng">
              <a:solidFill>
                <a:srgbClr val="69A1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100"/>
            </a:p>
          </p:txBody>
        </p:sp>
        <p:sp>
          <p:nvSpPr>
            <p:cNvPr id="19" name="Freeform 13"/>
            <p:cNvSpPr>
              <a:spLocks/>
            </p:cNvSpPr>
            <p:nvPr/>
          </p:nvSpPr>
          <p:spPr bwMode="auto">
            <a:xfrm rot="5400000" flipH="1" flipV="1">
              <a:off x="5705254" y="4531448"/>
              <a:ext cx="2694564" cy="1281939"/>
            </a:xfrm>
            <a:custGeom>
              <a:avLst/>
              <a:gdLst>
                <a:gd name="T0" fmla="*/ 0 w 505"/>
                <a:gd name="T1" fmla="*/ 177 h 356"/>
                <a:gd name="T2" fmla="*/ 48 w 505"/>
                <a:gd name="T3" fmla="*/ 127 h 356"/>
                <a:gd name="T4" fmla="*/ 98 w 505"/>
                <a:gd name="T5" fmla="*/ 82 h 356"/>
                <a:gd name="T6" fmla="*/ 139 w 505"/>
                <a:gd name="T7" fmla="*/ 52 h 356"/>
                <a:gd name="T8" fmla="*/ 200 w 505"/>
                <a:gd name="T9" fmla="*/ 19 h 356"/>
                <a:gd name="T10" fmla="*/ 257 w 505"/>
                <a:gd name="T11" fmla="*/ 4 h 356"/>
                <a:gd name="T12" fmla="*/ 315 w 505"/>
                <a:gd name="T13" fmla="*/ 0 h 356"/>
                <a:gd name="T14" fmla="*/ 364 w 505"/>
                <a:gd name="T15" fmla="*/ 7 h 356"/>
                <a:gd name="T16" fmla="*/ 399 w 505"/>
                <a:gd name="T17" fmla="*/ 18 h 356"/>
                <a:gd name="T18" fmla="*/ 442 w 505"/>
                <a:gd name="T19" fmla="*/ 46 h 356"/>
                <a:gd name="T20" fmla="*/ 473 w 505"/>
                <a:gd name="T21" fmla="*/ 80 h 356"/>
                <a:gd name="T22" fmla="*/ 494 w 505"/>
                <a:gd name="T23" fmla="*/ 119 h 356"/>
                <a:gd name="T24" fmla="*/ 503 w 505"/>
                <a:gd name="T25" fmla="*/ 160 h 356"/>
                <a:gd name="T26" fmla="*/ 503 w 505"/>
                <a:gd name="T27" fmla="*/ 205 h 356"/>
                <a:gd name="T28" fmla="*/ 488 w 505"/>
                <a:gd name="T29" fmla="*/ 250 h 356"/>
                <a:gd name="T30" fmla="*/ 463 w 505"/>
                <a:gd name="T31" fmla="*/ 290 h 356"/>
                <a:gd name="T32" fmla="*/ 422 w 505"/>
                <a:gd name="T33" fmla="*/ 326 h 356"/>
                <a:gd name="T34" fmla="*/ 361 w 505"/>
                <a:gd name="T35" fmla="*/ 350 h 356"/>
                <a:gd name="T36" fmla="*/ 299 w 505"/>
                <a:gd name="T37" fmla="*/ 356 h 356"/>
                <a:gd name="T38" fmla="*/ 230 w 505"/>
                <a:gd name="T39" fmla="*/ 347 h 356"/>
                <a:gd name="T40" fmla="*/ 166 w 505"/>
                <a:gd name="T41" fmla="*/ 320 h 356"/>
                <a:gd name="T42" fmla="*/ 103 w 505"/>
                <a:gd name="T43" fmla="*/ 277 h 356"/>
                <a:gd name="T44" fmla="*/ 40 w 505"/>
                <a:gd name="T45" fmla="*/ 222 h 356"/>
                <a:gd name="T46" fmla="*/ 0 w 505"/>
                <a:gd name="T47" fmla="*/ 177 h 3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356">
                  <a:moveTo>
                    <a:pt x="0" y="177"/>
                  </a:moveTo>
                  <a:cubicBezTo>
                    <a:pt x="0" y="177"/>
                    <a:pt x="48" y="127"/>
                    <a:pt x="48" y="127"/>
                  </a:cubicBezTo>
                  <a:cubicBezTo>
                    <a:pt x="65" y="112"/>
                    <a:pt x="83" y="94"/>
                    <a:pt x="98" y="82"/>
                  </a:cubicBezTo>
                  <a:cubicBezTo>
                    <a:pt x="113" y="70"/>
                    <a:pt x="125" y="61"/>
                    <a:pt x="139" y="52"/>
                  </a:cubicBezTo>
                  <a:cubicBezTo>
                    <a:pt x="153" y="43"/>
                    <a:pt x="179" y="27"/>
                    <a:pt x="200" y="19"/>
                  </a:cubicBezTo>
                  <a:cubicBezTo>
                    <a:pt x="221" y="11"/>
                    <a:pt x="235" y="8"/>
                    <a:pt x="257" y="4"/>
                  </a:cubicBezTo>
                  <a:cubicBezTo>
                    <a:pt x="279" y="0"/>
                    <a:pt x="302" y="0"/>
                    <a:pt x="315" y="0"/>
                  </a:cubicBezTo>
                  <a:cubicBezTo>
                    <a:pt x="328" y="0"/>
                    <a:pt x="350" y="4"/>
                    <a:pt x="364" y="7"/>
                  </a:cubicBezTo>
                  <a:cubicBezTo>
                    <a:pt x="378" y="10"/>
                    <a:pt x="386" y="12"/>
                    <a:pt x="399" y="18"/>
                  </a:cubicBezTo>
                  <a:cubicBezTo>
                    <a:pt x="415" y="25"/>
                    <a:pt x="430" y="36"/>
                    <a:pt x="442" y="46"/>
                  </a:cubicBezTo>
                  <a:cubicBezTo>
                    <a:pt x="454" y="56"/>
                    <a:pt x="464" y="68"/>
                    <a:pt x="473" y="80"/>
                  </a:cubicBezTo>
                  <a:cubicBezTo>
                    <a:pt x="482" y="92"/>
                    <a:pt x="489" y="106"/>
                    <a:pt x="494" y="119"/>
                  </a:cubicBezTo>
                  <a:cubicBezTo>
                    <a:pt x="499" y="132"/>
                    <a:pt x="502" y="146"/>
                    <a:pt x="503" y="160"/>
                  </a:cubicBezTo>
                  <a:cubicBezTo>
                    <a:pt x="504" y="174"/>
                    <a:pt x="505" y="190"/>
                    <a:pt x="503" y="205"/>
                  </a:cubicBezTo>
                  <a:cubicBezTo>
                    <a:pt x="501" y="220"/>
                    <a:pt x="495" y="236"/>
                    <a:pt x="488" y="250"/>
                  </a:cubicBezTo>
                  <a:cubicBezTo>
                    <a:pt x="481" y="264"/>
                    <a:pt x="474" y="277"/>
                    <a:pt x="463" y="290"/>
                  </a:cubicBezTo>
                  <a:cubicBezTo>
                    <a:pt x="452" y="302"/>
                    <a:pt x="439" y="316"/>
                    <a:pt x="422" y="326"/>
                  </a:cubicBezTo>
                  <a:cubicBezTo>
                    <a:pt x="405" y="336"/>
                    <a:pt x="381" y="345"/>
                    <a:pt x="361" y="350"/>
                  </a:cubicBezTo>
                  <a:cubicBezTo>
                    <a:pt x="341" y="355"/>
                    <a:pt x="321" y="356"/>
                    <a:pt x="299" y="356"/>
                  </a:cubicBezTo>
                  <a:cubicBezTo>
                    <a:pt x="277" y="356"/>
                    <a:pt x="252" y="353"/>
                    <a:pt x="230" y="347"/>
                  </a:cubicBezTo>
                  <a:cubicBezTo>
                    <a:pt x="208" y="341"/>
                    <a:pt x="187" y="332"/>
                    <a:pt x="166" y="320"/>
                  </a:cubicBezTo>
                  <a:cubicBezTo>
                    <a:pt x="145" y="309"/>
                    <a:pt x="123" y="294"/>
                    <a:pt x="103" y="277"/>
                  </a:cubicBezTo>
                  <a:cubicBezTo>
                    <a:pt x="83" y="260"/>
                    <a:pt x="57" y="239"/>
                    <a:pt x="40" y="222"/>
                  </a:cubicBezTo>
                  <a:cubicBezTo>
                    <a:pt x="23" y="205"/>
                    <a:pt x="5" y="183"/>
                    <a:pt x="0" y="177"/>
                  </a:cubicBezTo>
                  <a:close/>
                </a:path>
              </a:pathLst>
            </a:custGeom>
            <a:noFill/>
            <a:ln w="28575" cmpd="sng">
              <a:solidFill>
                <a:srgbClr val="69A1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100"/>
            </a:p>
          </p:txBody>
        </p:sp>
        <p:sp>
          <p:nvSpPr>
            <p:cNvPr id="20" name="Freeform 12"/>
            <p:cNvSpPr>
              <a:spLocks/>
            </p:cNvSpPr>
            <p:nvPr/>
          </p:nvSpPr>
          <p:spPr bwMode="auto">
            <a:xfrm rot="5400000">
              <a:off x="7123259" y="4796186"/>
              <a:ext cx="2630109" cy="765630"/>
            </a:xfrm>
            <a:custGeom>
              <a:avLst/>
              <a:gdLst>
                <a:gd name="T0" fmla="*/ 0 w 505"/>
                <a:gd name="T1" fmla="*/ 177 h 356"/>
                <a:gd name="T2" fmla="*/ 48 w 505"/>
                <a:gd name="T3" fmla="*/ 127 h 356"/>
                <a:gd name="T4" fmla="*/ 98 w 505"/>
                <a:gd name="T5" fmla="*/ 82 h 356"/>
                <a:gd name="T6" fmla="*/ 139 w 505"/>
                <a:gd name="T7" fmla="*/ 52 h 356"/>
                <a:gd name="T8" fmla="*/ 200 w 505"/>
                <a:gd name="T9" fmla="*/ 19 h 356"/>
                <a:gd name="T10" fmla="*/ 257 w 505"/>
                <a:gd name="T11" fmla="*/ 4 h 356"/>
                <a:gd name="T12" fmla="*/ 315 w 505"/>
                <a:gd name="T13" fmla="*/ 0 h 356"/>
                <a:gd name="T14" fmla="*/ 364 w 505"/>
                <a:gd name="T15" fmla="*/ 7 h 356"/>
                <a:gd name="T16" fmla="*/ 399 w 505"/>
                <a:gd name="T17" fmla="*/ 18 h 356"/>
                <a:gd name="T18" fmla="*/ 442 w 505"/>
                <a:gd name="T19" fmla="*/ 46 h 356"/>
                <a:gd name="T20" fmla="*/ 473 w 505"/>
                <a:gd name="T21" fmla="*/ 80 h 356"/>
                <a:gd name="T22" fmla="*/ 494 w 505"/>
                <a:gd name="T23" fmla="*/ 119 h 356"/>
                <a:gd name="T24" fmla="*/ 503 w 505"/>
                <a:gd name="T25" fmla="*/ 160 h 356"/>
                <a:gd name="T26" fmla="*/ 503 w 505"/>
                <a:gd name="T27" fmla="*/ 205 h 356"/>
                <a:gd name="T28" fmla="*/ 488 w 505"/>
                <a:gd name="T29" fmla="*/ 250 h 356"/>
                <a:gd name="T30" fmla="*/ 463 w 505"/>
                <a:gd name="T31" fmla="*/ 290 h 356"/>
                <a:gd name="T32" fmla="*/ 422 w 505"/>
                <a:gd name="T33" fmla="*/ 326 h 356"/>
                <a:gd name="T34" fmla="*/ 361 w 505"/>
                <a:gd name="T35" fmla="*/ 350 h 356"/>
                <a:gd name="T36" fmla="*/ 299 w 505"/>
                <a:gd name="T37" fmla="*/ 356 h 356"/>
                <a:gd name="T38" fmla="*/ 230 w 505"/>
                <a:gd name="T39" fmla="*/ 347 h 356"/>
                <a:gd name="T40" fmla="*/ 166 w 505"/>
                <a:gd name="T41" fmla="*/ 320 h 356"/>
                <a:gd name="T42" fmla="*/ 103 w 505"/>
                <a:gd name="T43" fmla="*/ 277 h 356"/>
                <a:gd name="T44" fmla="*/ 40 w 505"/>
                <a:gd name="T45" fmla="*/ 222 h 356"/>
                <a:gd name="T46" fmla="*/ 0 w 505"/>
                <a:gd name="T47" fmla="*/ 177 h 3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356">
                  <a:moveTo>
                    <a:pt x="0" y="177"/>
                  </a:moveTo>
                  <a:cubicBezTo>
                    <a:pt x="0" y="177"/>
                    <a:pt x="48" y="127"/>
                    <a:pt x="48" y="127"/>
                  </a:cubicBezTo>
                  <a:cubicBezTo>
                    <a:pt x="65" y="112"/>
                    <a:pt x="83" y="94"/>
                    <a:pt x="98" y="82"/>
                  </a:cubicBezTo>
                  <a:cubicBezTo>
                    <a:pt x="113" y="70"/>
                    <a:pt x="125" y="61"/>
                    <a:pt x="139" y="52"/>
                  </a:cubicBezTo>
                  <a:cubicBezTo>
                    <a:pt x="153" y="43"/>
                    <a:pt x="179" y="27"/>
                    <a:pt x="200" y="19"/>
                  </a:cubicBezTo>
                  <a:cubicBezTo>
                    <a:pt x="221" y="11"/>
                    <a:pt x="235" y="8"/>
                    <a:pt x="257" y="4"/>
                  </a:cubicBezTo>
                  <a:cubicBezTo>
                    <a:pt x="279" y="0"/>
                    <a:pt x="302" y="0"/>
                    <a:pt x="315" y="0"/>
                  </a:cubicBezTo>
                  <a:cubicBezTo>
                    <a:pt x="328" y="0"/>
                    <a:pt x="350" y="4"/>
                    <a:pt x="364" y="7"/>
                  </a:cubicBezTo>
                  <a:cubicBezTo>
                    <a:pt x="378" y="10"/>
                    <a:pt x="386" y="12"/>
                    <a:pt x="399" y="18"/>
                  </a:cubicBezTo>
                  <a:cubicBezTo>
                    <a:pt x="415" y="25"/>
                    <a:pt x="430" y="36"/>
                    <a:pt x="442" y="46"/>
                  </a:cubicBezTo>
                  <a:cubicBezTo>
                    <a:pt x="454" y="56"/>
                    <a:pt x="464" y="68"/>
                    <a:pt x="473" y="80"/>
                  </a:cubicBezTo>
                  <a:cubicBezTo>
                    <a:pt x="482" y="92"/>
                    <a:pt x="489" y="106"/>
                    <a:pt x="494" y="119"/>
                  </a:cubicBezTo>
                  <a:cubicBezTo>
                    <a:pt x="499" y="132"/>
                    <a:pt x="502" y="146"/>
                    <a:pt x="503" y="160"/>
                  </a:cubicBezTo>
                  <a:cubicBezTo>
                    <a:pt x="504" y="174"/>
                    <a:pt x="505" y="190"/>
                    <a:pt x="503" y="205"/>
                  </a:cubicBezTo>
                  <a:cubicBezTo>
                    <a:pt x="501" y="220"/>
                    <a:pt x="495" y="236"/>
                    <a:pt x="488" y="250"/>
                  </a:cubicBezTo>
                  <a:cubicBezTo>
                    <a:pt x="481" y="264"/>
                    <a:pt x="474" y="277"/>
                    <a:pt x="463" y="290"/>
                  </a:cubicBezTo>
                  <a:cubicBezTo>
                    <a:pt x="452" y="302"/>
                    <a:pt x="439" y="316"/>
                    <a:pt x="422" y="326"/>
                  </a:cubicBezTo>
                  <a:cubicBezTo>
                    <a:pt x="405" y="336"/>
                    <a:pt x="381" y="345"/>
                    <a:pt x="361" y="350"/>
                  </a:cubicBezTo>
                  <a:cubicBezTo>
                    <a:pt x="341" y="355"/>
                    <a:pt x="321" y="356"/>
                    <a:pt x="299" y="356"/>
                  </a:cubicBezTo>
                  <a:cubicBezTo>
                    <a:pt x="277" y="356"/>
                    <a:pt x="252" y="353"/>
                    <a:pt x="230" y="347"/>
                  </a:cubicBezTo>
                  <a:cubicBezTo>
                    <a:pt x="208" y="341"/>
                    <a:pt x="187" y="332"/>
                    <a:pt x="166" y="320"/>
                  </a:cubicBezTo>
                  <a:cubicBezTo>
                    <a:pt x="145" y="309"/>
                    <a:pt x="123" y="294"/>
                    <a:pt x="103" y="277"/>
                  </a:cubicBezTo>
                  <a:cubicBezTo>
                    <a:pt x="83" y="260"/>
                    <a:pt x="57" y="239"/>
                    <a:pt x="40" y="222"/>
                  </a:cubicBezTo>
                  <a:cubicBezTo>
                    <a:pt x="23" y="205"/>
                    <a:pt x="5" y="183"/>
                    <a:pt x="0" y="177"/>
                  </a:cubicBezTo>
                  <a:close/>
                </a:path>
              </a:pathLst>
            </a:custGeom>
            <a:noFill/>
            <a:ln w="28575" cmpd="sng">
              <a:solidFill>
                <a:srgbClr val="69A1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100"/>
            </a:p>
          </p:txBody>
        </p:sp>
        <p:sp>
          <p:nvSpPr>
            <p:cNvPr id="21" name="Freeform 13"/>
            <p:cNvSpPr>
              <a:spLocks/>
            </p:cNvSpPr>
            <p:nvPr/>
          </p:nvSpPr>
          <p:spPr bwMode="auto">
            <a:xfrm rot="5400000" flipH="1" flipV="1">
              <a:off x="7137307" y="4789482"/>
              <a:ext cx="2602012" cy="750937"/>
            </a:xfrm>
            <a:custGeom>
              <a:avLst/>
              <a:gdLst>
                <a:gd name="T0" fmla="*/ 0 w 505"/>
                <a:gd name="T1" fmla="*/ 177 h 356"/>
                <a:gd name="T2" fmla="*/ 48 w 505"/>
                <a:gd name="T3" fmla="*/ 127 h 356"/>
                <a:gd name="T4" fmla="*/ 98 w 505"/>
                <a:gd name="T5" fmla="*/ 82 h 356"/>
                <a:gd name="T6" fmla="*/ 139 w 505"/>
                <a:gd name="T7" fmla="*/ 52 h 356"/>
                <a:gd name="T8" fmla="*/ 200 w 505"/>
                <a:gd name="T9" fmla="*/ 19 h 356"/>
                <a:gd name="T10" fmla="*/ 257 w 505"/>
                <a:gd name="T11" fmla="*/ 4 h 356"/>
                <a:gd name="T12" fmla="*/ 315 w 505"/>
                <a:gd name="T13" fmla="*/ 0 h 356"/>
                <a:gd name="T14" fmla="*/ 364 w 505"/>
                <a:gd name="T15" fmla="*/ 7 h 356"/>
                <a:gd name="T16" fmla="*/ 399 w 505"/>
                <a:gd name="T17" fmla="*/ 18 h 356"/>
                <a:gd name="T18" fmla="*/ 442 w 505"/>
                <a:gd name="T19" fmla="*/ 46 h 356"/>
                <a:gd name="T20" fmla="*/ 473 w 505"/>
                <a:gd name="T21" fmla="*/ 80 h 356"/>
                <a:gd name="T22" fmla="*/ 494 w 505"/>
                <a:gd name="T23" fmla="*/ 119 h 356"/>
                <a:gd name="T24" fmla="*/ 503 w 505"/>
                <a:gd name="T25" fmla="*/ 160 h 356"/>
                <a:gd name="T26" fmla="*/ 503 w 505"/>
                <a:gd name="T27" fmla="*/ 205 h 356"/>
                <a:gd name="T28" fmla="*/ 488 w 505"/>
                <a:gd name="T29" fmla="*/ 250 h 356"/>
                <a:gd name="T30" fmla="*/ 463 w 505"/>
                <a:gd name="T31" fmla="*/ 290 h 356"/>
                <a:gd name="T32" fmla="*/ 422 w 505"/>
                <a:gd name="T33" fmla="*/ 326 h 356"/>
                <a:gd name="T34" fmla="*/ 361 w 505"/>
                <a:gd name="T35" fmla="*/ 350 h 356"/>
                <a:gd name="T36" fmla="*/ 299 w 505"/>
                <a:gd name="T37" fmla="*/ 356 h 356"/>
                <a:gd name="T38" fmla="*/ 230 w 505"/>
                <a:gd name="T39" fmla="*/ 347 h 356"/>
                <a:gd name="T40" fmla="*/ 166 w 505"/>
                <a:gd name="T41" fmla="*/ 320 h 356"/>
                <a:gd name="T42" fmla="*/ 103 w 505"/>
                <a:gd name="T43" fmla="*/ 277 h 356"/>
                <a:gd name="T44" fmla="*/ 40 w 505"/>
                <a:gd name="T45" fmla="*/ 222 h 356"/>
                <a:gd name="T46" fmla="*/ 0 w 505"/>
                <a:gd name="T47" fmla="*/ 177 h 3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356">
                  <a:moveTo>
                    <a:pt x="0" y="177"/>
                  </a:moveTo>
                  <a:cubicBezTo>
                    <a:pt x="0" y="177"/>
                    <a:pt x="48" y="127"/>
                    <a:pt x="48" y="127"/>
                  </a:cubicBezTo>
                  <a:cubicBezTo>
                    <a:pt x="65" y="112"/>
                    <a:pt x="83" y="94"/>
                    <a:pt x="98" y="82"/>
                  </a:cubicBezTo>
                  <a:cubicBezTo>
                    <a:pt x="113" y="70"/>
                    <a:pt x="125" y="61"/>
                    <a:pt x="139" y="52"/>
                  </a:cubicBezTo>
                  <a:cubicBezTo>
                    <a:pt x="153" y="43"/>
                    <a:pt x="179" y="27"/>
                    <a:pt x="200" y="19"/>
                  </a:cubicBezTo>
                  <a:cubicBezTo>
                    <a:pt x="221" y="11"/>
                    <a:pt x="235" y="8"/>
                    <a:pt x="257" y="4"/>
                  </a:cubicBezTo>
                  <a:cubicBezTo>
                    <a:pt x="279" y="0"/>
                    <a:pt x="302" y="0"/>
                    <a:pt x="315" y="0"/>
                  </a:cubicBezTo>
                  <a:cubicBezTo>
                    <a:pt x="328" y="0"/>
                    <a:pt x="350" y="4"/>
                    <a:pt x="364" y="7"/>
                  </a:cubicBezTo>
                  <a:cubicBezTo>
                    <a:pt x="378" y="10"/>
                    <a:pt x="386" y="12"/>
                    <a:pt x="399" y="18"/>
                  </a:cubicBezTo>
                  <a:cubicBezTo>
                    <a:pt x="415" y="25"/>
                    <a:pt x="430" y="36"/>
                    <a:pt x="442" y="46"/>
                  </a:cubicBezTo>
                  <a:cubicBezTo>
                    <a:pt x="454" y="56"/>
                    <a:pt x="464" y="68"/>
                    <a:pt x="473" y="80"/>
                  </a:cubicBezTo>
                  <a:cubicBezTo>
                    <a:pt x="482" y="92"/>
                    <a:pt x="489" y="106"/>
                    <a:pt x="494" y="119"/>
                  </a:cubicBezTo>
                  <a:cubicBezTo>
                    <a:pt x="499" y="132"/>
                    <a:pt x="502" y="146"/>
                    <a:pt x="503" y="160"/>
                  </a:cubicBezTo>
                  <a:cubicBezTo>
                    <a:pt x="504" y="174"/>
                    <a:pt x="505" y="190"/>
                    <a:pt x="503" y="205"/>
                  </a:cubicBezTo>
                  <a:cubicBezTo>
                    <a:pt x="501" y="220"/>
                    <a:pt x="495" y="236"/>
                    <a:pt x="488" y="250"/>
                  </a:cubicBezTo>
                  <a:cubicBezTo>
                    <a:pt x="481" y="264"/>
                    <a:pt x="474" y="277"/>
                    <a:pt x="463" y="290"/>
                  </a:cubicBezTo>
                  <a:cubicBezTo>
                    <a:pt x="452" y="302"/>
                    <a:pt x="439" y="316"/>
                    <a:pt x="422" y="326"/>
                  </a:cubicBezTo>
                  <a:cubicBezTo>
                    <a:pt x="405" y="336"/>
                    <a:pt x="381" y="345"/>
                    <a:pt x="361" y="350"/>
                  </a:cubicBezTo>
                  <a:cubicBezTo>
                    <a:pt x="341" y="355"/>
                    <a:pt x="321" y="356"/>
                    <a:pt x="299" y="356"/>
                  </a:cubicBezTo>
                  <a:cubicBezTo>
                    <a:pt x="277" y="356"/>
                    <a:pt x="252" y="353"/>
                    <a:pt x="230" y="347"/>
                  </a:cubicBezTo>
                  <a:cubicBezTo>
                    <a:pt x="208" y="341"/>
                    <a:pt x="187" y="332"/>
                    <a:pt x="166" y="320"/>
                  </a:cubicBezTo>
                  <a:cubicBezTo>
                    <a:pt x="145" y="309"/>
                    <a:pt x="123" y="294"/>
                    <a:pt x="103" y="277"/>
                  </a:cubicBezTo>
                  <a:cubicBezTo>
                    <a:pt x="83" y="260"/>
                    <a:pt x="57" y="239"/>
                    <a:pt x="40" y="222"/>
                  </a:cubicBezTo>
                  <a:cubicBezTo>
                    <a:pt x="23" y="205"/>
                    <a:pt x="5" y="183"/>
                    <a:pt x="0" y="177"/>
                  </a:cubicBezTo>
                  <a:close/>
                </a:path>
              </a:pathLst>
            </a:custGeom>
            <a:noFill/>
            <a:ln w="28575" cmpd="sng">
              <a:solidFill>
                <a:srgbClr val="69A1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100"/>
            </a:p>
          </p:txBody>
        </p:sp>
        <p:sp>
          <p:nvSpPr>
            <p:cNvPr id="22" name="Freeform 12"/>
            <p:cNvSpPr>
              <a:spLocks/>
            </p:cNvSpPr>
            <p:nvPr/>
          </p:nvSpPr>
          <p:spPr bwMode="auto">
            <a:xfrm rot="5400000">
              <a:off x="2153162" y="4446894"/>
              <a:ext cx="2641414" cy="1452902"/>
            </a:xfrm>
            <a:custGeom>
              <a:avLst/>
              <a:gdLst>
                <a:gd name="T0" fmla="*/ 0 w 505"/>
                <a:gd name="T1" fmla="*/ 177 h 356"/>
                <a:gd name="T2" fmla="*/ 48 w 505"/>
                <a:gd name="T3" fmla="*/ 127 h 356"/>
                <a:gd name="T4" fmla="*/ 98 w 505"/>
                <a:gd name="T5" fmla="*/ 82 h 356"/>
                <a:gd name="T6" fmla="*/ 139 w 505"/>
                <a:gd name="T7" fmla="*/ 52 h 356"/>
                <a:gd name="T8" fmla="*/ 200 w 505"/>
                <a:gd name="T9" fmla="*/ 19 h 356"/>
                <a:gd name="T10" fmla="*/ 257 w 505"/>
                <a:gd name="T11" fmla="*/ 4 h 356"/>
                <a:gd name="T12" fmla="*/ 315 w 505"/>
                <a:gd name="T13" fmla="*/ 0 h 356"/>
                <a:gd name="T14" fmla="*/ 364 w 505"/>
                <a:gd name="T15" fmla="*/ 7 h 356"/>
                <a:gd name="T16" fmla="*/ 399 w 505"/>
                <a:gd name="T17" fmla="*/ 18 h 356"/>
                <a:gd name="T18" fmla="*/ 442 w 505"/>
                <a:gd name="T19" fmla="*/ 46 h 356"/>
                <a:gd name="T20" fmla="*/ 473 w 505"/>
                <a:gd name="T21" fmla="*/ 80 h 356"/>
                <a:gd name="T22" fmla="*/ 494 w 505"/>
                <a:gd name="T23" fmla="*/ 119 h 356"/>
                <a:gd name="T24" fmla="*/ 503 w 505"/>
                <a:gd name="T25" fmla="*/ 160 h 356"/>
                <a:gd name="T26" fmla="*/ 503 w 505"/>
                <a:gd name="T27" fmla="*/ 205 h 356"/>
                <a:gd name="T28" fmla="*/ 488 w 505"/>
                <a:gd name="T29" fmla="*/ 250 h 356"/>
                <a:gd name="T30" fmla="*/ 463 w 505"/>
                <a:gd name="T31" fmla="*/ 290 h 356"/>
                <a:gd name="T32" fmla="*/ 422 w 505"/>
                <a:gd name="T33" fmla="*/ 326 h 356"/>
                <a:gd name="T34" fmla="*/ 361 w 505"/>
                <a:gd name="T35" fmla="*/ 350 h 356"/>
                <a:gd name="T36" fmla="*/ 299 w 505"/>
                <a:gd name="T37" fmla="*/ 356 h 356"/>
                <a:gd name="T38" fmla="*/ 230 w 505"/>
                <a:gd name="T39" fmla="*/ 347 h 356"/>
                <a:gd name="T40" fmla="*/ 166 w 505"/>
                <a:gd name="T41" fmla="*/ 320 h 356"/>
                <a:gd name="T42" fmla="*/ 103 w 505"/>
                <a:gd name="T43" fmla="*/ 277 h 356"/>
                <a:gd name="T44" fmla="*/ 40 w 505"/>
                <a:gd name="T45" fmla="*/ 222 h 356"/>
                <a:gd name="T46" fmla="*/ 0 w 505"/>
                <a:gd name="T47" fmla="*/ 177 h 3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356">
                  <a:moveTo>
                    <a:pt x="0" y="177"/>
                  </a:moveTo>
                  <a:cubicBezTo>
                    <a:pt x="0" y="177"/>
                    <a:pt x="48" y="127"/>
                    <a:pt x="48" y="127"/>
                  </a:cubicBezTo>
                  <a:cubicBezTo>
                    <a:pt x="65" y="112"/>
                    <a:pt x="83" y="94"/>
                    <a:pt x="98" y="82"/>
                  </a:cubicBezTo>
                  <a:cubicBezTo>
                    <a:pt x="113" y="70"/>
                    <a:pt x="125" y="61"/>
                    <a:pt x="139" y="52"/>
                  </a:cubicBezTo>
                  <a:cubicBezTo>
                    <a:pt x="153" y="43"/>
                    <a:pt x="179" y="27"/>
                    <a:pt x="200" y="19"/>
                  </a:cubicBezTo>
                  <a:cubicBezTo>
                    <a:pt x="221" y="11"/>
                    <a:pt x="235" y="8"/>
                    <a:pt x="257" y="4"/>
                  </a:cubicBezTo>
                  <a:cubicBezTo>
                    <a:pt x="279" y="0"/>
                    <a:pt x="302" y="0"/>
                    <a:pt x="315" y="0"/>
                  </a:cubicBezTo>
                  <a:cubicBezTo>
                    <a:pt x="328" y="0"/>
                    <a:pt x="350" y="4"/>
                    <a:pt x="364" y="7"/>
                  </a:cubicBezTo>
                  <a:cubicBezTo>
                    <a:pt x="378" y="10"/>
                    <a:pt x="386" y="12"/>
                    <a:pt x="399" y="18"/>
                  </a:cubicBezTo>
                  <a:cubicBezTo>
                    <a:pt x="415" y="25"/>
                    <a:pt x="430" y="36"/>
                    <a:pt x="442" y="46"/>
                  </a:cubicBezTo>
                  <a:cubicBezTo>
                    <a:pt x="454" y="56"/>
                    <a:pt x="464" y="68"/>
                    <a:pt x="473" y="80"/>
                  </a:cubicBezTo>
                  <a:cubicBezTo>
                    <a:pt x="482" y="92"/>
                    <a:pt x="489" y="106"/>
                    <a:pt x="494" y="119"/>
                  </a:cubicBezTo>
                  <a:cubicBezTo>
                    <a:pt x="499" y="132"/>
                    <a:pt x="502" y="146"/>
                    <a:pt x="503" y="160"/>
                  </a:cubicBezTo>
                  <a:cubicBezTo>
                    <a:pt x="504" y="174"/>
                    <a:pt x="505" y="190"/>
                    <a:pt x="503" y="205"/>
                  </a:cubicBezTo>
                  <a:cubicBezTo>
                    <a:pt x="501" y="220"/>
                    <a:pt x="495" y="236"/>
                    <a:pt x="488" y="250"/>
                  </a:cubicBezTo>
                  <a:cubicBezTo>
                    <a:pt x="481" y="264"/>
                    <a:pt x="474" y="277"/>
                    <a:pt x="463" y="290"/>
                  </a:cubicBezTo>
                  <a:cubicBezTo>
                    <a:pt x="452" y="302"/>
                    <a:pt x="439" y="316"/>
                    <a:pt x="422" y="326"/>
                  </a:cubicBezTo>
                  <a:cubicBezTo>
                    <a:pt x="405" y="336"/>
                    <a:pt x="381" y="345"/>
                    <a:pt x="361" y="350"/>
                  </a:cubicBezTo>
                  <a:cubicBezTo>
                    <a:pt x="341" y="355"/>
                    <a:pt x="321" y="356"/>
                    <a:pt x="299" y="356"/>
                  </a:cubicBezTo>
                  <a:cubicBezTo>
                    <a:pt x="277" y="356"/>
                    <a:pt x="252" y="353"/>
                    <a:pt x="230" y="347"/>
                  </a:cubicBezTo>
                  <a:cubicBezTo>
                    <a:pt x="208" y="341"/>
                    <a:pt x="187" y="332"/>
                    <a:pt x="166" y="320"/>
                  </a:cubicBezTo>
                  <a:cubicBezTo>
                    <a:pt x="145" y="309"/>
                    <a:pt x="123" y="294"/>
                    <a:pt x="103" y="277"/>
                  </a:cubicBezTo>
                  <a:cubicBezTo>
                    <a:pt x="83" y="260"/>
                    <a:pt x="57" y="239"/>
                    <a:pt x="40" y="222"/>
                  </a:cubicBezTo>
                  <a:cubicBezTo>
                    <a:pt x="23" y="205"/>
                    <a:pt x="5" y="183"/>
                    <a:pt x="0" y="177"/>
                  </a:cubicBezTo>
                  <a:close/>
                </a:path>
              </a:pathLst>
            </a:custGeom>
            <a:noFill/>
            <a:ln w="28575" cmpd="sng">
              <a:solidFill>
                <a:srgbClr val="69A1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100"/>
            </a:p>
          </p:txBody>
        </p:sp>
        <p:sp>
          <p:nvSpPr>
            <p:cNvPr id="23" name="Freeform 13"/>
            <p:cNvSpPr>
              <a:spLocks/>
            </p:cNvSpPr>
            <p:nvPr/>
          </p:nvSpPr>
          <p:spPr bwMode="auto">
            <a:xfrm rot="5400000" flipH="1" flipV="1">
              <a:off x="2153162" y="4595449"/>
              <a:ext cx="2641414" cy="1155792"/>
            </a:xfrm>
            <a:custGeom>
              <a:avLst/>
              <a:gdLst>
                <a:gd name="T0" fmla="*/ 0 w 505"/>
                <a:gd name="T1" fmla="*/ 177 h 356"/>
                <a:gd name="T2" fmla="*/ 48 w 505"/>
                <a:gd name="T3" fmla="*/ 127 h 356"/>
                <a:gd name="T4" fmla="*/ 98 w 505"/>
                <a:gd name="T5" fmla="*/ 82 h 356"/>
                <a:gd name="T6" fmla="*/ 139 w 505"/>
                <a:gd name="T7" fmla="*/ 52 h 356"/>
                <a:gd name="T8" fmla="*/ 200 w 505"/>
                <a:gd name="T9" fmla="*/ 19 h 356"/>
                <a:gd name="T10" fmla="*/ 257 w 505"/>
                <a:gd name="T11" fmla="*/ 4 h 356"/>
                <a:gd name="T12" fmla="*/ 315 w 505"/>
                <a:gd name="T13" fmla="*/ 0 h 356"/>
                <a:gd name="T14" fmla="*/ 364 w 505"/>
                <a:gd name="T15" fmla="*/ 7 h 356"/>
                <a:gd name="T16" fmla="*/ 399 w 505"/>
                <a:gd name="T17" fmla="*/ 18 h 356"/>
                <a:gd name="T18" fmla="*/ 442 w 505"/>
                <a:gd name="T19" fmla="*/ 46 h 356"/>
                <a:gd name="T20" fmla="*/ 473 w 505"/>
                <a:gd name="T21" fmla="*/ 80 h 356"/>
                <a:gd name="T22" fmla="*/ 494 w 505"/>
                <a:gd name="T23" fmla="*/ 119 h 356"/>
                <a:gd name="T24" fmla="*/ 503 w 505"/>
                <a:gd name="T25" fmla="*/ 160 h 356"/>
                <a:gd name="T26" fmla="*/ 503 w 505"/>
                <a:gd name="T27" fmla="*/ 205 h 356"/>
                <a:gd name="T28" fmla="*/ 488 w 505"/>
                <a:gd name="T29" fmla="*/ 250 h 356"/>
                <a:gd name="T30" fmla="*/ 463 w 505"/>
                <a:gd name="T31" fmla="*/ 290 h 356"/>
                <a:gd name="T32" fmla="*/ 422 w 505"/>
                <a:gd name="T33" fmla="*/ 326 h 356"/>
                <a:gd name="T34" fmla="*/ 361 w 505"/>
                <a:gd name="T35" fmla="*/ 350 h 356"/>
                <a:gd name="T36" fmla="*/ 299 w 505"/>
                <a:gd name="T37" fmla="*/ 356 h 356"/>
                <a:gd name="T38" fmla="*/ 230 w 505"/>
                <a:gd name="T39" fmla="*/ 347 h 356"/>
                <a:gd name="T40" fmla="*/ 166 w 505"/>
                <a:gd name="T41" fmla="*/ 320 h 356"/>
                <a:gd name="T42" fmla="*/ 103 w 505"/>
                <a:gd name="T43" fmla="*/ 277 h 356"/>
                <a:gd name="T44" fmla="*/ 40 w 505"/>
                <a:gd name="T45" fmla="*/ 222 h 356"/>
                <a:gd name="T46" fmla="*/ 0 w 505"/>
                <a:gd name="T47" fmla="*/ 177 h 3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356">
                  <a:moveTo>
                    <a:pt x="0" y="177"/>
                  </a:moveTo>
                  <a:cubicBezTo>
                    <a:pt x="0" y="177"/>
                    <a:pt x="48" y="127"/>
                    <a:pt x="48" y="127"/>
                  </a:cubicBezTo>
                  <a:cubicBezTo>
                    <a:pt x="65" y="112"/>
                    <a:pt x="83" y="94"/>
                    <a:pt x="98" y="82"/>
                  </a:cubicBezTo>
                  <a:cubicBezTo>
                    <a:pt x="113" y="70"/>
                    <a:pt x="125" y="61"/>
                    <a:pt x="139" y="52"/>
                  </a:cubicBezTo>
                  <a:cubicBezTo>
                    <a:pt x="153" y="43"/>
                    <a:pt x="179" y="27"/>
                    <a:pt x="200" y="19"/>
                  </a:cubicBezTo>
                  <a:cubicBezTo>
                    <a:pt x="221" y="11"/>
                    <a:pt x="235" y="8"/>
                    <a:pt x="257" y="4"/>
                  </a:cubicBezTo>
                  <a:cubicBezTo>
                    <a:pt x="279" y="0"/>
                    <a:pt x="302" y="0"/>
                    <a:pt x="315" y="0"/>
                  </a:cubicBezTo>
                  <a:cubicBezTo>
                    <a:pt x="328" y="0"/>
                    <a:pt x="350" y="4"/>
                    <a:pt x="364" y="7"/>
                  </a:cubicBezTo>
                  <a:cubicBezTo>
                    <a:pt x="378" y="10"/>
                    <a:pt x="386" y="12"/>
                    <a:pt x="399" y="18"/>
                  </a:cubicBezTo>
                  <a:cubicBezTo>
                    <a:pt x="415" y="25"/>
                    <a:pt x="430" y="36"/>
                    <a:pt x="442" y="46"/>
                  </a:cubicBezTo>
                  <a:cubicBezTo>
                    <a:pt x="454" y="56"/>
                    <a:pt x="464" y="68"/>
                    <a:pt x="473" y="80"/>
                  </a:cubicBezTo>
                  <a:cubicBezTo>
                    <a:pt x="482" y="92"/>
                    <a:pt x="489" y="106"/>
                    <a:pt x="494" y="119"/>
                  </a:cubicBezTo>
                  <a:cubicBezTo>
                    <a:pt x="499" y="132"/>
                    <a:pt x="502" y="146"/>
                    <a:pt x="503" y="160"/>
                  </a:cubicBezTo>
                  <a:cubicBezTo>
                    <a:pt x="504" y="174"/>
                    <a:pt x="505" y="190"/>
                    <a:pt x="503" y="205"/>
                  </a:cubicBezTo>
                  <a:cubicBezTo>
                    <a:pt x="501" y="220"/>
                    <a:pt x="495" y="236"/>
                    <a:pt x="488" y="250"/>
                  </a:cubicBezTo>
                  <a:cubicBezTo>
                    <a:pt x="481" y="264"/>
                    <a:pt x="474" y="277"/>
                    <a:pt x="463" y="290"/>
                  </a:cubicBezTo>
                  <a:cubicBezTo>
                    <a:pt x="452" y="302"/>
                    <a:pt x="439" y="316"/>
                    <a:pt x="422" y="326"/>
                  </a:cubicBezTo>
                  <a:cubicBezTo>
                    <a:pt x="405" y="336"/>
                    <a:pt x="381" y="345"/>
                    <a:pt x="361" y="350"/>
                  </a:cubicBezTo>
                  <a:cubicBezTo>
                    <a:pt x="341" y="355"/>
                    <a:pt x="321" y="356"/>
                    <a:pt x="299" y="356"/>
                  </a:cubicBezTo>
                  <a:cubicBezTo>
                    <a:pt x="277" y="356"/>
                    <a:pt x="252" y="353"/>
                    <a:pt x="230" y="347"/>
                  </a:cubicBezTo>
                  <a:cubicBezTo>
                    <a:pt x="208" y="341"/>
                    <a:pt x="187" y="332"/>
                    <a:pt x="166" y="320"/>
                  </a:cubicBezTo>
                  <a:cubicBezTo>
                    <a:pt x="145" y="309"/>
                    <a:pt x="123" y="294"/>
                    <a:pt x="103" y="277"/>
                  </a:cubicBezTo>
                  <a:cubicBezTo>
                    <a:pt x="83" y="260"/>
                    <a:pt x="57" y="239"/>
                    <a:pt x="40" y="222"/>
                  </a:cubicBezTo>
                  <a:cubicBezTo>
                    <a:pt x="23" y="205"/>
                    <a:pt x="5" y="183"/>
                    <a:pt x="0" y="177"/>
                  </a:cubicBezTo>
                  <a:close/>
                </a:path>
              </a:pathLst>
            </a:custGeom>
            <a:noFill/>
            <a:ln w="28575" cmpd="sng">
              <a:solidFill>
                <a:srgbClr val="69A1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100"/>
            </a:p>
          </p:txBody>
        </p:sp>
        <p:sp>
          <p:nvSpPr>
            <p:cNvPr id="25" name="Freeform 12"/>
            <p:cNvSpPr>
              <a:spLocks/>
            </p:cNvSpPr>
            <p:nvPr/>
          </p:nvSpPr>
          <p:spPr bwMode="auto">
            <a:xfrm rot="5400000">
              <a:off x="3978097" y="4349674"/>
              <a:ext cx="2607008" cy="1612936"/>
            </a:xfrm>
            <a:custGeom>
              <a:avLst/>
              <a:gdLst>
                <a:gd name="T0" fmla="*/ 0 w 505"/>
                <a:gd name="T1" fmla="*/ 177 h 356"/>
                <a:gd name="T2" fmla="*/ 48 w 505"/>
                <a:gd name="T3" fmla="*/ 127 h 356"/>
                <a:gd name="T4" fmla="*/ 98 w 505"/>
                <a:gd name="T5" fmla="*/ 82 h 356"/>
                <a:gd name="T6" fmla="*/ 139 w 505"/>
                <a:gd name="T7" fmla="*/ 52 h 356"/>
                <a:gd name="T8" fmla="*/ 200 w 505"/>
                <a:gd name="T9" fmla="*/ 19 h 356"/>
                <a:gd name="T10" fmla="*/ 257 w 505"/>
                <a:gd name="T11" fmla="*/ 4 h 356"/>
                <a:gd name="T12" fmla="*/ 315 w 505"/>
                <a:gd name="T13" fmla="*/ 0 h 356"/>
                <a:gd name="T14" fmla="*/ 364 w 505"/>
                <a:gd name="T15" fmla="*/ 7 h 356"/>
                <a:gd name="T16" fmla="*/ 399 w 505"/>
                <a:gd name="T17" fmla="*/ 18 h 356"/>
                <a:gd name="T18" fmla="*/ 442 w 505"/>
                <a:gd name="T19" fmla="*/ 46 h 356"/>
                <a:gd name="T20" fmla="*/ 473 w 505"/>
                <a:gd name="T21" fmla="*/ 80 h 356"/>
                <a:gd name="T22" fmla="*/ 494 w 505"/>
                <a:gd name="T23" fmla="*/ 119 h 356"/>
                <a:gd name="T24" fmla="*/ 503 w 505"/>
                <a:gd name="T25" fmla="*/ 160 h 356"/>
                <a:gd name="T26" fmla="*/ 503 w 505"/>
                <a:gd name="T27" fmla="*/ 205 h 356"/>
                <a:gd name="T28" fmla="*/ 488 w 505"/>
                <a:gd name="T29" fmla="*/ 250 h 356"/>
                <a:gd name="T30" fmla="*/ 463 w 505"/>
                <a:gd name="T31" fmla="*/ 290 h 356"/>
                <a:gd name="T32" fmla="*/ 422 w 505"/>
                <a:gd name="T33" fmla="*/ 326 h 356"/>
                <a:gd name="T34" fmla="*/ 361 w 505"/>
                <a:gd name="T35" fmla="*/ 350 h 356"/>
                <a:gd name="T36" fmla="*/ 299 w 505"/>
                <a:gd name="T37" fmla="*/ 356 h 356"/>
                <a:gd name="T38" fmla="*/ 230 w 505"/>
                <a:gd name="T39" fmla="*/ 347 h 356"/>
                <a:gd name="T40" fmla="*/ 166 w 505"/>
                <a:gd name="T41" fmla="*/ 320 h 356"/>
                <a:gd name="T42" fmla="*/ 103 w 505"/>
                <a:gd name="T43" fmla="*/ 277 h 356"/>
                <a:gd name="T44" fmla="*/ 40 w 505"/>
                <a:gd name="T45" fmla="*/ 222 h 356"/>
                <a:gd name="T46" fmla="*/ 0 w 505"/>
                <a:gd name="T47" fmla="*/ 177 h 3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356">
                  <a:moveTo>
                    <a:pt x="0" y="177"/>
                  </a:moveTo>
                  <a:cubicBezTo>
                    <a:pt x="0" y="177"/>
                    <a:pt x="48" y="127"/>
                    <a:pt x="48" y="127"/>
                  </a:cubicBezTo>
                  <a:cubicBezTo>
                    <a:pt x="65" y="112"/>
                    <a:pt x="83" y="94"/>
                    <a:pt x="98" y="82"/>
                  </a:cubicBezTo>
                  <a:cubicBezTo>
                    <a:pt x="113" y="70"/>
                    <a:pt x="125" y="61"/>
                    <a:pt x="139" y="52"/>
                  </a:cubicBezTo>
                  <a:cubicBezTo>
                    <a:pt x="153" y="43"/>
                    <a:pt x="179" y="27"/>
                    <a:pt x="200" y="19"/>
                  </a:cubicBezTo>
                  <a:cubicBezTo>
                    <a:pt x="221" y="11"/>
                    <a:pt x="235" y="8"/>
                    <a:pt x="257" y="4"/>
                  </a:cubicBezTo>
                  <a:cubicBezTo>
                    <a:pt x="279" y="0"/>
                    <a:pt x="302" y="0"/>
                    <a:pt x="315" y="0"/>
                  </a:cubicBezTo>
                  <a:cubicBezTo>
                    <a:pt x="328" y="0"/>
                    <a:pt x="350" y="4"/>
                    <a:pt x="364" y="7"/>
                  </a:cubicBezTo>
                  <a:cubicBezTo>
                    <a:pt x="378" y="10"/>
                    <a:pt x="386" y="12"/>
                    <a:pt x="399" y="18"/>
                  </a:cubicBezTo>
                  <a:cubicBezTo>
                    <a:pt x="415" y="25"/>
                    <a:pt x="430" y="36"/>
                    <a:pt x="442" y="46"/>
                  </a:cubicBezTo>
                  <a:cubicBezTo>
                    <a:pt x="454" y="56"/>
                    <a:pt x="464" y="68"/>
                    <a:pt x="473" y="80"/>
                  </a:cubicBezTo>
                  <a:cubicBezTo>
                    <a:pt x="482" y="92"/>
                    <a:pt x="489" y="106"/>
                    <a:pt x="494" y="119"/>
                  </a:cubicBezTo>
                  <a:cubicBezTo>
                    <a:pt x="499" y="132"/>
                    <a:pt x="502" y="146"/>
                    <a:pt x="503" y="160"/>
                  </a:cubicBezTo>
                  <a:cubicBezTo>
                    <a:pt x="504" y="174"/>
                    <a:pt x="505" y="190"/>
                    <a:pt x="503" y="205"/>
                  </a:cubicBezTo>
                  <a:cubicBezTo>
                    <a:pt x="501" y="220"/>
                    <a:pt x="495" y="236"/>
                    <a:pt x="488" y="250"/>
                  </a:cubicBezTo>
                  <a:cubicBezTo>
                    <a:pt x="481" y="264"/>
                    <a:pt x="474" y="277"/>
                    <a:pt x="463" y="290"/>
                  </a:cubicBezTo>
                  <a:cubicBezTo>
                    <a:pt x="452" y="302"/>
                    <a:pt x="439" y="316"/>
                    <a:pt x="422" y="326"/>
                  </a:cubicBezTo>
                  <a:cubicBezTo>
                    <a:pt x="405" y="336"/>
                    <a:pt x="381" y="345"/>
                    <a:pt x="361" y="350"/>
                  </a:cubicBezTo>
                  <a:cubicBezTo>
                    <a:pt x="341" y="355"/>
                    <a:pt x="321" y="356"/>
                    <a:pt x="299" y="356"/>
                  </a:cubicBezTo>
                  <a:cubicBezTo>
                    <a:pt x="277" y="356"/>
                    <a:pt x="252" y="353"/>
                    <a:pt x="230" y="347"/>
                  </a:cubicBezTo>
                  <a:cubicBezTo>
                    <a:pt x="208" y="341"/>
                    <a:pt x="187" y="332"/>
                    <a:pt x="166" y="320"/>
                  </a:cubicBezTo>
                  <a:cubicBezTo>
                    <a:pt x="145" y="309"/>
                    <a:pt x="123" y="294"/>
                    <a:pt x="103" y="277"/>
                  </a:cubicBezTo>
                  <a:cubicBezTo>
                    <a:pt x="83" y="260"/>
                    <a:pt x="57" y="239"/>
                    <a:pt x="40" y="222"/>
                  </a:cubicBezTo>
                  <a:cubicBezTo>
                    <a:pt x="23" y="205"/>
                    <a:pt x="5" y="183"/>
                    <a:pt x="0" y="177"/>
                  </a:cubicBezTo>
                  <a:close/>
                </a:path>
              </a:pathLst>
            </a:custGeom>
            <a:noFill/>
            <a:ln w="28575" cmpd="sng">
              <a:solidFill>
                <a:srgbClr val="69A1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100"/>
            </a:p>
          </p:txBody>
        </p:sp>
        <p:sp>
          <p:nvSpPr>
            <p:cNvPr id="26" name="Freeform 13"/>
            <p:cNvSpPr>
              <a:spLocks/>
            </p:cNvSpPr>
            <p:nvPr/>
          </p:nvSpPr>
          <p:spPr bwMode="auto">
            <a:xfrm rot="5400000" flipH="1" flipV="1">
              <a:off x="3992186" y="4529646"/>
              <a:ext cx="2578370" cy="1224355"/>
            </a:xfrm>
            <a:custGeom>
              <a:avLst/>
              <a:gdLst>
                <a:gd name="T0" fmla="*/ 0 w 505"/>
                <a:gd name="T1" fmla="*/ 177 h 356"/>
                <a:gd name="T2" fmla="*/ 48 w 505"/>
                <a:gd name="T3" fmla="*/ 127 h 356"/>
                <a:gd name="T4" fmla="*/ 98 w 505"/>
                <a:gd name="T5" fmla="*/ 82 h 356"/>
                <a:gd name="T6" fmla="*/ 139 w 505"/>
                <a:gd name="T7" fmla="*/ 52 h 356"/>
                <a:gd name="T8" fmla="*/ 200 w 505"/>
                <a:gd name="T9" fmla="*/ 19 h 356"/>
                <a:gd name="T10" fmla="*/ 257 w 505"/>
                <a:gd name="T11" fmla="*/ 4 h 356"/>
                <a:gd name="T12" fmla="*/ 315 w 505"/>
                <a:gd name="T13" fmla="*/ 0 h 356"/>
                <a:gd name="T14" fmla="*/ 364 w 505"/>
                <a:gd name="T15" fmla="*/ 7 h 356"/>
                <a:gd name="T16" fmla="*/ 399 w 505"/>
                <a:gd name="T17" fmla="*/ 18 h 356"/>
                <a:gd name="T18" fmla="*/ 442 w 505"/>
                <a:gd name="T19" fmla="*/ 46 h 356"/>
                <a:gd name="T20" fmla="*/ 473 w 505"/>
                <a:gd name="T21" fmla="*/ 80 h 356"/>
                <a:gd name="T22" fmla="*/ 494 w 505"/>
                <a:gd name="T23" fmla="*/ 119 h 356"/>
                <a:gd name="T24" fmla="*/ 503 w 505"/>
                <a:gd name="T25" fmla="*/ 160 h 356"/>
                <a:gd name="T26" fmla="*/ 503 w 505"/>
                <a:gd name="T27" fmla="*/ 205 h 356"/>
                <a:gd name="T28" fmla="*/ 488 w 505"/>
                <a:gd name="T29" fmla="*/ 250 h 356"/>
                <a:gd name="T30" fmla="*/ 463 w 505"/>
                <a:gd name="T31" fmla="*/ 290 h 356"/>
                <a:gd name="T32" fmla="*/ 422 w 505"/>
                <a:gd name="T33" fmla="*/ 326 h 356"/>
                <a:gd name="T34" fmla="*/ 361 w 505"/>
                <a:gd name="T35" fmla="*/ 350 h 356"/>
                <a:gd name="T36" fmla="*/ 299 w 505"/>
                <a:gd name="T37" fmla="*/ 356 h 356"/>
                <a:gd name="T38" fmla="*/ 230 w 505"/>
                <a:gd name="T39" fmla="*/ 347 h 356"/>
                <a:gd name="T40" fmla="*/ 166 w 505"/>
                <a:gd name="T41" fmla="*/ 320 h 356"/>
                <a:gd name="T42" fmla="*/ 103 w 505"/>
                <a:gd name="T43" fmla="*/ 277 h 356"/>
                <a:gd name="T44" fmla="*/ 40 w 505"/>
                <a:gd name="T45" fmla="*/ 222 h 356"/>
                <a:gd name="T46" fmla="*/ 0 w 505"/>
                <a:gd name="T47" fmla="*/ 177 h 3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356">
                  <a:moveTo>
                    <a:pt x="0" y="177"/>
                  </a:moveTo>
                  <a:cubicBezTo>
                    <a:pt x="0" y="177"/>
                    <a:pt x="48" y="127"/>
                    <a:pt x="48" y="127"/>
                  </a:cubicBezTo>
                  <a:cubicBezTo>
                    <a:pt x="65" y="112"/>
                    <a:pt x="83" y="94"/>
                    <a:pt x="98" y="82"/>
                  </a:cubicBezTo>
                  <a:cubicBezTo>
                    <a:pt x="113" y="70"/>
                    <a:pt x="125" y="61"/>
                    <a:pt x="139" y="52"/>
                  </a:cubicBezTo>
                  <a:cubicBezTo>
                    <a:pt x="153" y="43"/>
                    <a:pt x="179" y="27"/>
                    <a:pt x="200" y="19"/>
                  </a:cubicBezTo>
                  <a:cubicBezTo>
                    <a:pt x="221" y="11"/>
                    <a:pt x="235" y="8"/>
                    <a:pt x="257" y="4"/>
                  </a:cubicBezTo>
                  <a:cubicBezTo>
                    <a:pt x="279" y="0"/>
                    <a:pt x="302" y="0"/>
                    <a:pt x="315" y="0"/>
                  </a:cubicBezTo>
                  <a:cubicBezTo>
                    <a:pt x="328" y="0"/>
                    <a:pt x="350" y="4"/>
                    <a:pt x="364" y="7"/>
                  </a:cubicBezTo>
                  <a:cubicBezTo>
                    <a:pt x="378" y="10"/>
                    <a:pt x="386" y="12"/>
                    <a:pt x="399" y="18"/>
                  </a:cubicBezTo>
                  <a:cubicBezTo>
                    <a:pt x="415" y="25"/>
                    <a:pt x="430" y="36"/>
                    <a:pt x="442" y="46"/>
                  </a:cubicBezTo>
                  <a:cubicBezTo>
                    <a:pt x="454" y="56"/>
                    <a:pt x="464" y="68"/>
                    <a:pt x="473" y="80"/>
                  </a:cubicBezTo>
                  <a:cubicBezTo>
                    <a:pt x="482" y="92"/>
                    <a:pt x="489" y="106"/>
                    <a:pt x="494" y="119"/>
                  </a:cubicBezTo>
                  <a:cubicBezTo>
                    <a:pt x="499" y="132"/>
                    <a:pt x="502" y="146"/>
                    <a:pt x="503" y="160"/>
                  </a:cubicBezTo>
                  <a:cubicBezTo>
                    <a:pt x="504" y="174"/>
                    <a:pt x="505" y="190"/>
                    <a:pt x="503" y="205"/>
                  </a:cubicBezTo>
                  <a:cubicBezTo>
                    <a:pt x="501" y="220"/>
                    <a:pt x="495" y="236"/>
                    <a:pt x="488" y="250"/>
                  </a:cubicBezTo>
                  <a:cubicBezTo>
                    <a:pt x="481" y="264"/>
                    <a:pt x="474" y="277"/>
                    <a:pt x="463" y="290"/>
                  </a:cubicBezTo>
                  <a:cubicBezTo>
                    <a:pt x="452" y="302"/>
                    <a:pt x="439" y="316"/>
                    <a:pt x="422" y="326"/>
                  </a:cubicBezTo>
                  <a:cubicBezTo>
                    <a:pt x="405" y="336"/>
                    <a:pt x="381" y="345"/>
                    <a:pt x="361" y="350"/>
                  </a:cubicBezTo>
                  <a:cubicBezTo>
                    <a:pt x="341" y="355"/>
                    <a:pt x="321" y="356"/>
                    <a:pt x="299" y="356"/>
                  </a:cubicBezTo>
                  <a:cubicBezTo>
                    <a:pt x="277" y="356"/>
                    <a:pt x="252" y="353"/>
                    <a:pt x="230" y="347"/>
                  </a:cubicBezTo>
                  <a:cubicBezTo>
                    <a:pt x="208" y="341"/>
                    <a:pt x="187" y="332"/>
                    <a:pt x="166" y="320"/>
                  </a:cubicBezTo>
                  <a:cubicBezTo>
                    <a:pt x="145" y="309"/>
                    <a:pt x="123" y="294"/>
                    <a:pt x="103" y="277"/>
                  </a:cubicBezTo>
                  <a:cubicBezTo>
                    <a:pt x="83" y="260"/>
                    <a:pt x="57" y="239"/>
                    <a:pt x="40" y="222"/>
                  </a:cubicBezTo>
                  <a:cubicBezTo>
                    <a:pt x="23" y="205"/>
                    <a:pt x="5" y="183"/>
                    <a:pt x="0" y="177"/>
                  </a:cubicBezTo>
                  <a:close/>
                </a:path>
              </a:pathLst>
            </a:custGeom>
            <a:noFill/>
            <a:ln w="28575" cmpd="sng">
              <a:solidFill>
                <a:srgbClr val="69A12B"/>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100"/>
            </a:p>
          </p:txBody>
        </p:sp>
      </p:grpSp>
    </p:spTree>
    <p:extLst>
      <p:ext uri="{BB962C8B-B14F-4D97-AF65-F5344CB8AC3E}">
        <p14:creationId xmlns:p14="http://schemas.microsoft.com/office/powerpoint/2010/main" val="1209829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29"/>
          <p:cNvSpPr>
            <a:spLocks noChangeArrowheads="1"/>
          </p:cNvSpPr>
          <p:nvPr/>
        </p:nvSpPr>
        <p:spPr bwMode="auto">
          <a:xfrm>
            <a:off x="0" y="0"/>
            <a:ext cx="9906000" cy="6858000"/>
          </a:xfrm>
          <a:prstGeom prst="rect">
            <a:avLst/>
          </a:prstGeom>
          <a:solidFill>
            <a:srgbClr val="E6E6E6"/>
          </a:solidFill>
          <a:ln>
            <a:noFill/>
          </a:ln>
          <a:extLst/>
        </p:spPr>
        <p:txBody>
          <a:bodyPr/>
          <a:lstStyle/>
          <a:p>
            <a:pPr defTabSz="957263"/>
            <a:endParaRPr lang="de-DE" altLang="de-DE"/>
          </a:p>
        </p:txBody>
      </p:sp>
      <p:pic>
        <p:nvPicPr>
          <p:cNvPr id="3" name="Grafik 2"/>
          <p:cNvPicPr>
            <a:picLocks noChangeAspect="1"/>
          </p:cNvPicPr>
          <p:nvPr/>
        </p:nvPicPr>
        <p:blipFill>
          <a:blip r:embed="rId2" cstate="print">
            <a:clrChange>
              <a:clrFrom>
                <a:srgbClr val="FFFFFF"/>
              </a:clrFrom>
              <a:clrTo>
                <a:srgbClr val="FFFFFF">
                  <a:alpha val="0"/>
                </a:srgbClr>
              </a:clrTo>
            </a:clrChange>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833905" y="1355835"/>
            <a:ext cx="6104682" cy="4327634"/>
          </a:xfrm>
          <a:prstGeom prst="rect">
            <a:avLst/>
          </a:prstGeom>
        </p:spPr>
      </p:pic>
      <p:sp>
        <p:nvSpPr>
          <p:cNvPr id="4" name="Text Box 6"/>
          <p:cNvSpPr txBox="1">
            <a:spLocks noChangeArrowheads="1"/>
          </p:cNvSpPr>
          <p:nvPr/>
        </p:nvSpPr>
        <p:spPr bwMode="auto">
          <a:xfrm>
            <a:off x="2296571" y="5533152"/>
            <a:ext cx="683200" cy="276999"/>
          </a:xfrm>
          <a:prstGeom prst="rect">
            <a:avLst/>
          </a:prstGeom>
          <a:noFill/>
          <a:ln>
            <a:noFill/>
          </a:ln>
          <a:effectLst/>
          <a:extLst>
            <a:ext uri="{909E8E84-426E-40DD-AFC4-6F175D3DCCD1}">
              <a14:hiddenFill xmlns:a14="http://schemas.microsoft.com/office/drawing/2010/main">
                <a:solidFill>
                  <a:srgbClr val="DCDBF5"/>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1200" dirty="0" smtClean="0">
                <a:latin typeface="Trebuchet MS" panose="020B0603020202020204" pitchFamily="34" charset="0"/>
              </a:rPr>
              <a:t>Mensch</a:t>
            </a:r>
            <a:endParaRPr lang="de-DE" altLang="de-DE" sz="1200" dirty="0">
              <a:latin typeface="Trebuchet MS" panose="020B0603020202020204" pitchFamily="34" charset="0"/>
            </a:endParaRPr>
          </a:p>
        </p:txBody>
      </p:sp>
      <p:sp>
        <p:nvSpPr>
          <p:cNvPr id="5" name="Text Box 6"/>
          <p:cNvSpPr txBox="1">
            <a:spLocks noChangeArrowheads="1"/>
          </p:cNvSpPr>
          <p:nvPr/>
        </p:nvSpPr>
        <p:spPr bwMode="auto">
          <a:xfrm>
            <a:off x="3468967" y="5533153"/>
            <a:ext cx="984565" cy="276999"/>
          </a:xfrm>
          <a:prstGeom prst="rect">
            <a:avLst/>
          </a:prstGeom>
          <a:noFill/>
          <a:ln>
            <a:noFill/>
          </a:ln>
          <a:effectLst/>
          <a:extLst>
            <a:ext uri="{909E8E84-426E-40DD-AFC4-6F175D3DCCD1}">
              <a14:hiddenFill xmlns:a14="http://schemas.microsoft.com/office/drawing/2010/main">
                <a:solidFill>
                  <a:srgbClr val="DCDBF5"/>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1200" dirty="0" smtClean="0">
                <a:latin typeface="Trebuchet MS" panose="020B0603020202020204" pitchFamily="34" charset="0"/>
              </a:rPr>
              <a:t>Schimpanse</a:t>
            </a:r>
            <a:endParaRPr lang="de-DE" altLang="de-DE" sz="1200" dirty="0">
              <a:latin typeface="Trebuchet MS" panose="020B0603020202020204" pitchFamily="34" charset="0"/>
            </a:endParaRPr>
          </a:p>
        </p:txBody>
      </p:sp>
      <p:sp>
        <p:nvSpPr>
          <p:cNvPr id="6" name="Text Box 6"/>
          <p:cNvSpPr txBox="1">
            <a:spLocks noChangeArrowheads="1"/>
          </p:cNvSpPr>
          <p:nvPr/>
        </p:nvSpPr>
        <p:spPr bwMode="auto">
          <a:xfrm>
            <a:off x="4952345" y="5533153"/>
            <a:ext cx="537327" cy="276999"/>
          </a:xfrm>
          <a:prstGeom prst="rect">
            <a:avLst/>
          </a:prstGeom>
          <a:noFill/>
          <a:ln>
            <a:noFill/>
          </a:ln>
          <a:effectLst/>
          <a:extLst>
            <a:ext uri="{909E8E84-426E-40DD-AFC4-6F175D3DCCD1}">
              <a14:hiddenFill xmlns:a14="http://schemas.microsoft.com/office/drawing/2010/main">
                <a:solidFill>
                  <a:srgbClr val="DCDBF5"/>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1200" dirty="0" smtClean="0">
                <a:latin typeface="Trebuchet MS" panose="020B0603020202020204" pitchFamily="34" charset="0"/>
              </a:rPr>
              <a:t>Hund</a:t>
            </a:r>
            <a:endParaRPr lang="de-DE" altLang="de-DE" sz="1200" dirty="0">
              <a:latin typeface="Trebuchet MS" panose="020B0603020202020204" pitchFamily="34" charset="0"/>
            </a:endParaRPr>
          </a:p>
        </p:txBody>
      </p:sp>
      <p:sp>
        <p:nvSpPr>
          <p:cNvPr id="7" name="Text Box 6"/>
          <p:cNvSpPr txBox="1">
            <a:spLocks noChangeArrowheads="1"/>
          </p:cNvSpPr>
          <p:nvPr/>
        </p:nvSpPr>
        <p:spPr bwMode="auto">
          <a:xfrm>
            <a:off x="6030163" y="5533153"/>
            <a:ext cx="554960" cy="276999"/>
          </a:xfrm>
          <a:prstGeom prst="rect">
            <a:avLst/>
          </a:prstGeom>
          <a:noFill/>
          <a:ln>
            <a:noFill/>
          </a:ln>
          <a:effectLst/>
          <a:extLst>
            <a:ext uri="{909E8E84-426E-40DD-AFC4-6F175D3DCCD1}">
              <a14:hiddenFill xmlns:a14="http://schemas.microsoft.com/office/drawing/2010/main">
                <a:solidFill>
                  <a:srgbClr val="DCDBF5"/>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1200" dirty="0" smtClean="0">
                <a:latin typeface="Trebuchet MS" panose="020B0603020202020204" pitchFamily="34" charset="0"/>
              </a:rPr>
              <a:t>Schaf</a:t>
            </a:r>
            <a:endParaRPr lang="de-DE" altLang="de-DE" sz="1200" dirty="0">
              <a:latin typeface="Trebuchet MS" panose="020B0603020202020204" pitchFamily="34" charset="0"/>
            </a:endParaRPr>
          </a:p>
        </p:txBody>
      </p:sp>
      <p:sp>
        <p:nvSpPr>
          <p:cNvPr id="8" name="Text Box 6"/>
          <p:cNvSpPr txBox="1">
            <a:spLocks noChangeArrowheads="1"/>
          </p:cNvSpPr>
          <p:nvPr/>
        </p:nvSpPr>
        <p:spPr bwMode="auto">
          <a:xfrm>
            <a:off x="7118403" y="5533153"/>
            <a:ext cx="554960" cy="276999"/>
          </a:xfrm>
          <a:prstGeom prst="rect">
            <a:avLst/>
          </a:prstGeom>
          <a:noFill/>
          <a:ln>
            <a:noFill/>
          </a:ln>
          <a:effectLst/>
          <a:extLst>
            <a:ext uri="{909E8E84-426E-40DD-AFC4-6F175D3DCCD1}">
              <a14:hiddenFill xmlns:a14="http://schemas.microsoft.com/office/drawing/2010/main">
                <a:solidFill>
                  <a:srgbClr val="DCDBF5"/>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1200" dirty="0" smtClean="0">
                <a:latin typeface="Trebuchet MS" panose="020B0603020202020204" pitchFamily="34" charset="0"/>
              </a:rPr>
              <a:t>Pferd</a:t>
            </a:r>
            <a:endParaRPr lang="de-DE" altLang="de-DE" sz="1200" dirty="0">
              <a:latin typeface="Trebuchet MS" panose="020B0603020202020204" pitchFamily="34" charset="0"/>
            </a:endParaRPr>
          </a:p>
        </p:txBody>
      </p:sp>
      <p:sp>
        <p:nvSpPr>
          <p:cNvPr id="10" name="Text Box 13"/>
          <p:cNvSpPr txBox="1">
            <a:spLocks noChangeArrowheads="1"/>
          </p:cNvSpPr>
          <p:nvPr/>
        </p:nvSpPr>
        <p:spPr bwMode="auto">
          <a:xfrm>
            <a:off x="388938" y="365125"/>
            <a:ext cx="88630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spcBef>
                <a:spcPct val="30000"/>
              </a:spcBef>
              <a:buNone/>
              <a:defRPr/>
            </a:pPr>
            <a:r>
              <a:rPr lang="de-DE" altLang="de-DE" sz="1600" b="1" dirty="0" smtClean="0">
                <a:solidFill>
                  <a:srgbClr val="C00000"/>
                </a:solidFill>
                <a:latin typeface="Trebuchet MS" pitchFamily="34" charset="0"/>
              </a:rPr>
              <a:t>Der Mensch steht fester auf der Erde als die Tiere</a:t>
            </a:r>
            <a:endParaRPr lang="de-DE" altLang="de-DE" sz="1600" b="1" dirty="0">
              <a:solidFill>
                <a:srgbClr val="C00000"/>
              </a:solidFill>
              <a:latin typeface="Trebuchet MS" pitchFamily="34" charset="0"/>
            </a:endParaRPr>
          </a:p>
        </p:txBody>
      </p:sp>
    </p:spTree>
    <p:extLst>
      <p:ext uri="{BB962C8B-B14F-4D97-AF65-F5344CB8AC3E}">
        <p14:creationId xmlns:p14="http://schemas.microsoft.com/office/powerpoint/2010/main" val="23911055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29"/>
          <p:cNvSpPr>
            <a:spLocks noChangeArrowheads="1"/>
          </p:cNvSpPr>
          <p:nvPr/>
        </p:nvSpPr>
        <p:spPr bwMode="auto">
          <a:xfrm>
            <a:off x="0" y="0"/>
            <a:ext cx="9906000" cy="6858000"/>
          </a:xfrm>
          <a:prstGeom prst="rect">
            <a:avLst/>
          </a:prstGeom>
          <a:solidFill>
            <a:srgbClr val="E6E6E6"/>
          </a:solidFill>
          <a:ln>
            <a:noFill/>
          </a:ln>
          <a:extLst/>
        </p:spPr>
        <p:txBody>
          <a:bodyPr lIns="83969" tIns="41985" rIns="83969" bIns="41985"/>
          <a:lstStyle/>
          <a:p>
            <a:pPr defTabSz="879055"/>
            <a:endParaRPr lang="de-DE" altLang="de-DE"/>
          </a:p>
        </p:txBody>
      </p:sp>
      <p:pic>
        <p:nvPicPr>
          <p:cNvPr id="3" name="Picture 2" descr="Hand-Pferd"/>
          <p:cNvPicPr>
            <a:picLocks noChangeAspect="1" noChangeArrowheads="1"/>
          </p:cNvPicPr>
          <p:nvPr/>
        </p:nvPicPr>
        <p:blipFill>
          <a:blip r:embed="rId2" cstate="print">
            <a:clrChange>
              <a:clrFrom>
                <a:srgbClr val="FEFEFE"/>
              </a:clrFrom>
              <a:clrTo>
                <a:srgbClr val="FEFEFE">
                  <a:alpha val="0"/>
                </a:srgbClr>
              </a:clrTo>
            </a:clrChange>
            <a:lum contrast="18000"/>
            <a:grayscl/>
            <a:extLst>
              <a:ext uri="{28A0092B-C50C-407E-A947-70E740481C1C}">
                <a14:useLocalDpi xmlns:a14="http://schemas.microsoft.com/office/drawing/2010/main" val="0"/>
              </a:ext>
            </a:extLst>
          </a:blip>
          <a:srcRect/>
          <a:stretch>
            <a:fillRect/>
          </a:stretch>
        </p:blipFill>
        <p:spPr bwMode="auto">
          <a:xfrm>
            <a:off x="2071631" y="2252256"/>
            <a:ext cx="688243" cy="241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Hand-Fledermaus"/>
          <p:cNvPicPr>
            <a:picLocks noChangeAspect="1" noChangeArrowheads="1"/>
          </p:cNvPicPr>
          <p:nvPr/>
        </p:nvPicPr>
        <p:blipFill>
          <a:blip r:embed="rId3" cstate="print">
            <a:clrChange>
              <a:clrFrom>
                <a:srgbClr val="FFFFFF"/>
              </a:clrFrom>
              <a:clrTo>
                <a:srgbClr val="FFFFFF">
                  <a:alpha val="0"/>
                </a:srgbClr>
              </a:clrTo>
            </a:clrChange>
            <a:lum bright="-6000" contrast="18000"/>
            <a:grayscl/>
            <a:extLst>
              <a:ext uri="{28A0092B-C50C-407E-A947-70E740481C1C}">
                <a14:useLocalDpi xmlns:a14="http://schemas.microsoft.com/office/drawing/2010/main" val="0"/>
              </a:ext>
            </a:extLst>
          </a:blip>
          <a:srcRect/>
          <a:stretch>
            <a:fillRect/>
          </a:stretch>
        </p:blipFill>
        <p:spPr bwMode="auto">
          <a:xfrm>
            <a:off x="3327528" y="1109015"/>
            <a:ext cx="1679432" cy="179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and-Fuchs"/>
          <p:cNvPicPr>
            <a:picLocks noChangeAspect="1" noChangeArrowheads="1"/>
          </p:cNvPicPr>
          <p:nvPr/>
        </p:nvPicPr>
        <p:blipFill>
          <a:blip r:embed="rId4" cstate="print">
            <a:clrChange>
              <a:clrFrom>
                <a:srgbClr val="FDFDFD"/>
              </a:clrFrom>
              <a:clrTo>
                <a:srgbClr val="FDFDFD">
                  <a:alpha val="0"/>
                </a:srgbClr>
              </a:clrTo>
            </a:clrChange>
            <a:lum bright="-6000" contrast="18000"/>
            <a:grayscl/>
            <a:extLst>
              <a:ext uri="{28A0092B-C50C-407E-A947-70E740481C1C}">
                <a14:useLocalDpi xmlns:a14="http://schemas.microsoft.com/office/drawing/2010/main" val="0"/>
              </a:ext>
            </a:extLst>
          </a:blip>
          <a:srcRect/>
          <a:stretch>
            <a:fillRect/>
          </a:stretch>
        </p:blipFill>
        <p:spPr bwMode="auto">
          <a:xfrm>
            <a:off x="7233457" y="2750443"/>
            <a:ext cx="627949" cy="2315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and-Salamander"/>
          <p:cNvPicPr>
            <a:picLocks noChangeAspect="1" noChangeArrowheads="1"/>
          </p:cNvPicPr>
          <p:nvPr/>
        </p:nvPicPr>
        <p:blipFill>
          <a:blip r:embed="rId5" cstate="print">
            <a:clrChange>
              <a:clrFrom>
                <a:srgbClr val="FDFDFD"/>
              </a:clrFrom>
              <a:clrTo>
                <a:srgbClr val="FDFDFD">
                  <a:alpha val="0"/>
                </a:srgbClr>
              </a:clrTo>
            </a:clrChange>
            <a:lum bright="-6000" contrast="30000"/>
            <a:grayscl/>
            <a:extLst>
              <a:ext uri="{28A0092B-C50C-407E-A947-70E740481C1C}">
                <a14:useLocalDpi xmlns:a14="http://schemas.microsoft.com/office/drawing/2010/main" val="0"/>
              </a:ext>
            </a:extLst>
          </a:blip>
          <a:srcRect/>
          <a:stretch>
            <a:fillRect/>
          </a:stretch>
        </p:blipFill>
        <p:spPr bwMode="auto">
          <a:xfrm>
            <a:off x="2928995" y="4141337"/>
            <a:ext cx="667655" cy="182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2711559" y="1247241"/>
            <a:ext cx="1102526" cy="315622"/>
          </a:xfrm>
          <a:prstGeom prst="rect">
            <a:avLst/>
          </a:prstGeom>
          <a:noFill/>
          <a:ln>
            <a:noFill/>
          </a:ln>
          <a:effectLst/>
          <a:extLst>
            <a:ext uri="{909E8E84-426E-40DD-AFC4-6F175D3DCCD1}">
              <a14:hiddenFill xmlns:a14="http://schemas.microsoft.com/office/drawing/2010/main">
                <a:solidFill>
                  <a:srgbClr val="DCDBF5"/>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1500" dirty="0">
                <a:latin typeface="Corbel" panose="020B0503020204020204" pitchFamily="34" charset="0"/>
              </a:rPr>
              <a:t>Fledermaus</a:t>
            </a:r>
          </a:p>
        </p:txBody>
      </p:sp>
      <p:sp>
        <p:nvSpPr>
          <p:cNvPr id="8" name="Text Box 7"/>
          <p:cNvSpPr txBox="1">
            <a:spLocks noChangeArrowheads="1"/>
          </p:cNvSpPr>
          <p:nvPr/>
        </p:nvSpPr>
        <p:spPr bwMode="auto">
          <a:xfrm>
            <a:off x="6546565" y="5748208"/>
            <a:ext cx="772307" cy="315622"/>
          </a:xfrm>
          <a:prstGeom prst="rect">
            <a:avLst/>
          </a:prstGeom>
          <a:noFill/>
          <a:ln>
            <a:noFill/>
          </a:ln>
          <a:effectLst/>
          <a:extLst>
            <a:ext uri="{909E8E84-426E-40DD-AFC4-6F175D3DCCD1}">
              <a14:hiddenFill xmlns:a14="http://schemas.microsoft.com/office/drawing/2010/main">
                <a:solidFill>
                  <a:srgbClr val="DCDBF5"/>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1500">
                <a:latin typeface="Corbel" panose="020B0503020204020204" pitchFamily="34" charset="0"/>
              </a:rPr>
              <a:t>Pinguin</a:t>
            </a:r>
          </a:p>
        </p:txBody>
      </p:sp>
      <p:sp>
        <p:nvSpPr>
          <p:cNvPr id="9" name="Text Box 8"/>
          <p:cNvSpPr txBox="1">
            <a:spLocks noChangeArrowheads="1"/>
          </p:cNvSpPr>
          <p:nvPr/>
        </p:nvSpPr>
        <p:spPr bwMode="auto">
          <a:xfrm>
            <a:off x="1652053" y="3192476"/>
            <a:ext cx="602389" cy="315622"/>
          </a:xfrm>
          <a:prstGeom prst="rect">
            <a:avLst/>
          </a:prstGeom>
          <a:noFill/>
          <a:ln>
            <a:noFill/>
          </a:ln>
          <a:effectLst/>
          <a:extLst>
            <a:ext uri="{909E8E84-426E-40DD-AFC4-6F175D3DCCD1}">
              <a14:hiddenFill xmlns:a14="http://schemas.microsoft.com/office/drawing/2010/main">
                <a:solidFill>
                  <a:srgbClr val="DCDBF5"/>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1500">
                <a:latin typeface="Corbel" panose="020B0503020204020204" pitchFamily="34" charset="0"/>
              </a:rPr>
              <a:t>Pferd</a:t>
            </a:r>
          </a:p>
        </p:txBody>
      </p:sp>
      <p:grpSp>
        <p:nvGrpSpPr>
          <p:cNvPr id="10" name="Group 9"/>
          <p:cNvGrpSpPr>
            <a:grpSpLocks/>
          </p:cNvGrpSpPr>
          <p:nvPr/>
        </p:nvGrpSpPr>
        <p:grpSpPr bwMode="auto">
          <a:xfrm>
            <a:off x="4324600" y="5219784"/>
            <a:ext cx="1420418" cy="1160518"/>
            <a:chOff x="2903" y="3310"/>
            <a:chExt cx="1067" cy="890"/>
          </a:xfrm>
        </p:grpSpPr>
        <p:pic>
          <p:nvPicPr>
            <p:cNvPr id="11" name="Picture 10" descr="Hand-Maulwurf"/>
            <p:cNvPicPr>
              <a:picLocks noChangeAspect="1" noChangeArrowheads="1"/>
            </p:cNvPicPr>
            <p:nvPr/>
          </p:nvPicPr>
          <p:blipFill>
            <a:blip r:embed="rId6" cstate="print">
              <a:clrChange>
                <a:clrFrom>
                  <a:srgbClr val="FFFFFF"/>
                </a:clrFrom>
                <a:clrTo>
                  <a:srgbClr val="FFFFFF">
                    <a:alpha val="0"/>
                  </a:srgbClr>
                </a:clrTo>
              </a:clrChange>
              <a:lum bright="-12000" contrast="18000"/>
              <a:grayscl/>
              <a:extLst>
                <a:ext uri="{28A0092B-C50C-407E-A947-70E740481C1C}">
                  <a14:useLocalDpi xmlns:a14="http://schemas.microsoft.com/office/drawing/2010/main" val="0"/>
                </a:ext>
              </a:extLst>
            </a:blip>
            <a:srcRect/>
            <a:stretch>
              <a:fillRect/>
            </a:stretch>
          </p:blipFill>
          <p:spPr bwMode="auto">
            <a:xfrm>
              <a:off x="2903" y="3310"/>
              <a:ext cx="560" cy="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1"/>
            <p:cNvSpPr txBox="1">
              <a:spLocks noChangeArrowheads="1"/>
            </p:cNvSpPr>
            <p:nvPr/>
          </p:nvSpPr>
          <p:spPr bwMode="auto">
            <a:xfrm>
              <a:off x="3262" y="3714"/>
              <a:ext cx="708" cy="248"/>
            </a:xfrm>
            <a:prstGeom prst="rect">
              <a:avLst/>
            </a:prstGeom>
            <a:noFill/>
            <a:ln>
              <a:noFill/>
            </a:ln>
            <a:effectLst/>
            <a:extLst>
              <a:ext uri="{909E8E84-426E-40DD-AFC4-6F175D3DCCD1}">
                <a14:hiddenFill xmlns:a14="http://schemas.microsoft.com/office/drawing/2010/main">
                  <a:solidFill>
                    <a:srgbClr val="DCDBF5"/>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1500">
                  <a:latin typeface="Corbel" panose="020B0503020204020204" pitchFamily="34" charset="0"/>
                </a:rPr>
                <a:t>Maulwurf</a:t>
              </a:r>
            </a:p>
          </p:txBody>
        </p:sp>
      </p:grpSp>
      <p:sp>
        <p:nvSpPr>
          <p:cNvPr id="13" name="Text Box 12"/>
          <p:cNvSpPr txBox="1">
            <a:spLocks noChangeArrowheads="1"/>
          </p:cNvSpPr>
          <p:nvPr/>
        </p:nvSpPr>
        <p:spPr bwMode="auto">
          <a:xfrm>
            <a:off x="7612631" y="3648908"/>
            <a:ext cx="632846" cy="315622"/>
          </a:xfrm>
          <a:prstGeom prst="rect">
            <a:avLst/>
          </a:prstGeom>
          <a:noFill/>
          <a:ln>
            <a:noFill/>
          </a:ln>
          <a:effectLst/>
          <a:extLst>
            <a:ext uri="{909E8E84-426E-40DD-AFC4-6F175D3DCCD1}">
              <a14:hiddenFill xmlns:a14="http://schemas.microsoft.com/office/drawing/2010/main">
                <a:solidFill>
                  <a:srgbClr val="DCDBF5"/>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1500">
                <a:latin typeface="Corbel" panose="020B0503020204020204" pitchFamily="34" charset="0"/>
              </a:rPr>
              <a:t>Fuchs</a:t>
            </a:r>
          </a:p>
        </p:txBody>
      </p:sp>
      <p:sp>
        <p:nvSpPr>
          <p:cNvPr id="14" name="Text Box 13"/>
          <p:cNvSpPr txBox="1">
            <a:spLocks noChangeArrowheads="1"/>
          </p:cNvSpPr>
          <p:nvPr/>
        </p:nvSpPr>
        <p:spPr bwMode="auto">
          <a:xfrm>
            <a:off x="2407622" y="5889313"/>
            <a:ext cx="1126570" cy="315622"/>
          </a:xfrm>
          <a:prstGeom prst="rect">
            <a:avLst/>
          </a:prstGeom>
          <a:noFill/>
          <a:ln>
            <a:noFill/>
          </a:ln>
          <a:effectLst/>
          <a:extLst>
            <a:ext uri="{909E8E84-426E-40DD-AFC4-6F175D3DCCD1}">
              <a14:hiddenFill xmlns:a14="http://schemas.microsoft.com/office/drawing/2010/main">
                <a:solidFill>
                  <a:srgbClr val="DCDBF5"/>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1500">
                <a:latin typeface="Corbel" panose="020B0503020204020204" pitchFamily="34" charset="0"/>
              </a:rPr>
              <a:t>Salamander</a:t>
            </a:r>
          </a:p>
        </p:txBody>
      </p:sp>
      <p:sp>
        <p:nvSpPr>
          <p:cNvPr id="15" name="Line 14"/>
          <p:cNvSpPr>
            <a:spLocks noChangeShapeType="1"/>
          </p:cNvSpPr>
          <p:nvPr/>
        </p:nvSpPr>
        <p:spPr bwMode="auto">
          <a:xfrm flipV="1">
            <a:off x="5326082" y="2656853"/>
            <a:ext cx="601477" cy="637853"/>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69" tIns="41985" rIns="83969" bIns="41985"/>
          <a:lstStyle/>
          <a:p>
            <a:endParaRPr lang="de-DE" sz="1500">
              <a:latin typeface="Corbel" panose="020B0503020204020204" pitchFamily="34" charset="0"/>
            </a:endParaRPr>
          </a:p>
        </p:txBody>
      </p:sp>
      <p:sp>
        <p:nvSpPr>
          <p:cNvPr id="16" name="Line 15"/>
          <p:cNvSpPr>
            <a:spLocks noChangeShapeType="1"/>
          </p:cNvSpPr>
          <p:nvPr/>
        </p:nvSpPr>
        <p:spPr bwMode="auto">
          <a:xfrm flipV="1">
            <a:off x="5337847" y="3647469"/>
            <a:ext cx="1863257" cy="142545"/>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69" tIns="41985" rIns="83969" bIns="41985"/>
          <a:lstStyle/>
          <a:p>
            <a:endParaRPr lang="de-DE" sz="1500">
              <a:latin typeface="Corbel" panose="020B0503020204020204" pitchFamily="34" charset="0"/>
            </a:endParaRPr>
          </a:p>
        </p:txBody>
      </p:sp>
      <p:sp>
        <p:nvSpPr>
          <p:cNvPr id="17" name="Line 16"/>
          <p:cNvSpPr>
            <a:spLocks noChangeShapeType="1"/>
          </p:cNvSpPr>
          <p:nvPr/>
        </p:nvSpPr>
        <p:spPr bwMode="auto">
          <a:xfrm>
            <a:off x="5399612" y="4475382"/>
            <a:ext cx="764715" cy="678168"/>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69" tIns="41985" rIns="83969" bIns="41985"/>
          <a:lstStyle/>
          <a:p>
            <a:endParaRPr lang="de-DE" sz="1500">
              <a:latin typeface="Corbel" panose="020B0503020204020204" pitchFamily="34" charset="0"/>
            </a:endParaRPr>
          </a:p>
        </p:txBody>
      </p:sp>
      <p:sp>
        <p:nvSpPr>
          <p:cNvPr id="18" name="Line 17"/>
          <p:cNvSpPr>
            <a:spLocks noChangeShapeType="1"/>
          </p:cNvSpPr>
          <p:nvPr/>
        </p:nvSpPr>
        <p:spPr bwMode="auto">
          <a:xfrm flipH="1">
            <a:off x="4849606" y="4766232"/>
            <a:ext cx="85295" cy="534183"/>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69" tIns="41985" rIns="83969" bIns="41985"/>
          <a:lstStyle/>
          <a:p>
            <a:endParaRPr lang="de-DE" sz="1500">
              <a:latin typeface="Corbel" panose="020B0503020204020204" pitchFamily="34" charset="0"/>
            </a:endParaRPr>
          </a:p>
        </p:txBody>
      </p:sp>
      <p:sp>
        <p:nvSpPr>
          <p:cNvPr id="19" name="Line 18"/>
          <p:cNvSpPr>
            <a:spLocks noChangeShapeType="1"/>
          </p:cNvSpPr>
          <p:nvPr/>
        </p:nvSpPr>
        <p:spPr bwMode="auto">
          <a:xfrm flipH="1">
            <a:off x="3670180" y="4210450"/>
            <a:ext cx="926482" cy="558661"/>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69" tIns="41985" rIns="83969" bIns="41985"/>
          <a:lstStyle/>
          <a:p>
            <a:endParaRPr lang="de-DE" sz="1500">
              <a:latin typeface="Corbel" panose="020B0503020204020204" pitchFamily="34" charset="0"/>
            </a:endParaRPr>
          </a:p>
        </p:txBody>
      </p:sp>
      <p:sp>
        <p:nvSpPr>
          <p:cNvPr id="20" name="Line 19"/>
          <p:cNvSpPr>
            <a:spLocks noChangeShapeType="1"/>
          </p:cNvSpPr>
          <p:nvPr/>
        </p:nvSpPr>
        <p:spPr bwMode="auto">
          <a:xfrm flipH="1" flipV="1">
            <a:off x="2809875" y="3468927"/>
            <a:ext cx="1766198" cy="264932"/>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69" tIns="41985" rIns="83969" bIns="41985"/>
          <a:lstStyle/>
          <a:p>
            <a:endParaRPr lang="de-DE" sz="1500">
              <a:latin typeface="Corbel" panose="020B0503020204020204" pitchFamily="34" charset="0"/>
            </a:endParaRPr>
          </a:p>
        </p:txBody>
      </p:sp>
      <p:sp>
        <p:nvSpPr>
          <p:cNvPr id="21" name="Line 20"/>
          <p:cNvSpPr>
            <a:spLocks noChangeShapeType="1"/>
          </p:cNvSpPr>
          <p:nvPr/>
        </p:nvSpPr>
        <p:spPr bwMode="auto">
          <a:xfrm flipH="1" flipV="1">
            <a:off x="4392247" y="2881469"/>
            <a:ext cx="361769" cy="388759"/>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69" tIns="41985" rIns="83969" bIns="41985"/>
          <a:lstStyle/>
          <a:p>
            <a:endParaRPr lang="de-DE" sz="1500">
              <a:latin typeface="Corbel" panose="020B0503020204020204" pitchFamily="34" charset="0"/>
            </a:endParaRPr>
          </a:p>
        </p:txBody>
      </p:sp>
      <p:pic>
        <p:nvPicPr>
          <p:cNvPr id="22" name="Picture 21" descr="Hand-Mensch"/>
          <p:cNvPicPr>
            <a:picLocks noChangeAspect="1" noChangeArrowheads="1"/>
          </p:cNvPicPr>
          <p:nvPr/>
        </p:nvPicPr>
        <p:blipFill>
          <a:blip r:embed="rId7" cstate="print">
            <a:clrChange>
              <a:clrFrom>
                <a:srgbClr val="FEFEFE"/>
              </a:clrFrom>
              <a:clrTo>
                <a:srgbClr val="FEFEFE">
                  <a:alpha val="0"/>
                </a:srgbClr>
              </a:clrTo>
            </a:clrChange>
            <a:lum bright="-6000" contrast="18000"/>
            <a:grayscl/>
            <a:extLst>
              <a:ext uri="{28A0092B-C50C-407E-A947-70E740481C1C}">
                <a14:useLocalDpi xmlns:a14="http://schemas.microsoft.com/office/drawing/2010/main" val="0"/>
              </a:ext>
            </a:extLst>
          </a:blip>
          <a:srcRect/>
          <a:stretch>
            <a:fillRect/>
          </a:stretch>
        </p:blipFill>
        <p:spPr bwMode="auto">
          <a:xfrm>
            <a:off x="5464319" y="2777800"/>
            <a:ext cx="595595" cy="2113698"/>
          </a:xfrm>
          <a:prstGeom prst="rect">
            <a:avLst/>
          </a:prstGeom>
          <a:solidFill>
            <a:srgbClr val="E6E6E6"/>
          </a:solidFill>
          <a:ln w="6350" algn="ctr">
            <a:solidFill>
              <a:srgbClr val="C00000"/>
            </a:solidFill>
            <a:miter lim="800000"/>
            <a:headEnd/>
            <a:tailEnd/>
          </a:ln>
          <a:effectLst/>
          <a:extLst/>
        </p:spPr>
      </p:pic>
      <p:sp>
        <p:nvSpPr>
          <p:cNvPr id="23" name="Text Box 23"/>
          <p:cNvSpPr txBox="1">
            <a:spLocks noChangeArrowheads="1"/>
          </p:cNvSpPr>
          <p:nvPr/>
        </p:nvSpPr>
        <p:spPr bwMode="auto">
          <a:xfrm>
            <a:off x="6779181" y="1490575"/>
            <a:ext cx="655609" cy="315622"/>
          </a:xfrm>
          <a:prstGeom prst="rect">
            <a:avLst/>
          </a:prstGeom>
          <a:noFill/>
          <a:ln>
            <a:noFill/>
          </a:ln>
          <a:effectLst/>
          <a:extLst>
            <a:ext uri="{909E8E84-426E-40DD-AFC4-6F175D3DCCD1}">
              <a14:hiddenFill xmlns:a14="http://schemas.microsoft.com/office/drawing/2010/main">
                <a:solidFill>
                  <a:srgbClr val="DCDBF5"/>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1500">
                <a:latin typeface="Corbel" panose="020B0503020204020204" pitchFamily="34" charset="0"/>
              </a:rPr>
              <a:t>Taube</a:t>
            </a:r>
          </a:p>
        </p:txBody>
      </p:sp>
      <p:pic>
        <p:nvPicPr>
          <p:cNvPr id="24" name="Picture 24" descr="Hand-Taube"/>
          <p:cNvPicPr>
            <a:picLocks noChangeAspect="1" noChangeArrowheads="1"/>
          </p:cNvPicPr>
          <p:nvPr/>
        </p:nvPicPr>
        <p:blipFill>
          <a:blip r:embed="rId8" cstate="print">
            <a:clrChange>
              <a:clrFrom>
                <a:srgbClr val="FDFDFD"/>
              </a:clrFrom>
              <a:clrTo>
                <a:srgbClr val="FDFDFD">
                  <a:alpha val="0"/>
                </a:srgbClr>
              </a:clrTo>
            </a:clrChange>
            <a:lum bright="-6000" contrast="18000"/>
            <a:grayscl/>
            <a:extLst>
              <a:ext uri="{28A0092B-C50C-407E-A947-70E740481C1C}">
                <a14:useLocalDpi xmlns:a14="http://schemas.microsoft.com/office/drawing/2010/main" val="0"/>
              </a:ext>
            </a:extLst>
          </a:blip>
          <a:srcRect/>
          <a:stretch>
            <a:fillRect/>
          </a:stretch>
        </p:blipFill>
        <p:spPr bwMode="auto">
          <a:xfrm>
            <a:off x="5246670" y="1155091"/>
            <a:ext cx="2101495" cy="187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25"/>
          <p:cNvSpPr txBox="1">
            <a:spLocks noChangeArrowheads="1"/>
          </p:cNvSpPr>
          <p:nvPr/>
        </p:nvSpPr>
        <p:spPr bwMode="auto">
          <a:xfrm>
            <a:off x="5837177" y="4013190"/>
            <a:ext cx="791543" cy="315622"/>
          </a:xfrm>
          <a:prstGeom prst="rect">
            <a:avLst/>
          </a:prstGeom>
          <a:solidFill>
            <a:srgbClr val="E6E6E6"/>
          </a:solidFill>
          <a:ln>
            <a:noFill/>
          </a:ln>
          <a:effectLs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1500" dirty="0">
                <a:latin typeface="Corbel" panose="020B0503020204020204" pitchFamily="34" charset="0"/>
              </a:rPr>
              <a:t>Mensch</a:t>
            </a:r>
          </a:p>
        </p:txBody>
      </p:sp>
      <p:pic>
        <p:nvPicPr>
          <p:cNvPr id="26" name="Picture 26" descr="Hand-Pinguin"/>
          <p:cNvPicPr>
            <a:picLocks noChangeAspect="1" noChangeArrowheads="1"/>
          </p:cNvPicPr>
          <p:nvPr/>
        </p:nvPicPr>
        <p:blipFill>
          <a:blip r:embed="rId9" cstate="print">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6256975" y="4764791"/>
            <a:ext cx="508830" cy="149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7" descr="Hand-Grundplan"/>
          <p:cNvPicPr>
            <a:picLocks noChangeAspect="1" noChangeArrowheads="1"/>
          </p:cNvPicPr>
          <p:nvPr/>
        </p:nvPicPr>
        <p:blipFill>
          <a:blip r:embed="rId10" cstate="print">
            <a:clrChange>
              <a:clrFrom>
                <a:srgbClr val="FFFFFF"/>
              </a:clrFrom>
              <a:clrTo>
                <a:srgbClr val="FFFFFF">
                  <a:alpha val="0"/>
                </a:srgbClr>
              </a:clrTo>
            </a:clrChange>
            <a:lum bright="-18000"/>
            <a:grayscl/>
            <a:extLst>
              <a:ext uri="{28A0092B-C50C-407E-A947-70E740481C1C}">
                <a14:useLocalDpi xmlns:a14="http://schemas.microsoft.com/office/drawing/2010/main" val="0"/>
              </a:ext>
            </a:extLst>
          </a:blip>
          <a:srcRect/>
          <a:stretch>
            <a:fillRect/>
          </a:stretch>
        </p:blipFill>
        <p:spPr bwMode="auto">
          <a:xfrm>
            <a:off x="4658427" y="2916025"/>
            <a:ext cx="664714" cy="1763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13"/>
          <p:cNvSpPr txBox="1">
            <a:spLocks noChangeArrowheads="1"/>
          </p:cNvSpPr>
          <p:nvPr/>
        </p:nvSpPr>
        <p:spPr bwMode="auto">
          <a:xfrm>
            <a:off x="750538" y="620642"/>
            <a:ext cx="6604490" cy="31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None/>
            </a:pPr>
            <a:r>
              <a:rPr lang="de-DE" altLang="de-DE" sz="1500" b="1" dirty="0">
                <a:solidFill>
                  <a:srgbClr val="C00000"/>
                </a:solidFill>
                <a:latin typeface="Trebuchet MS" pitchFamily="34" charset="0"/>
              </a:rPr>
              <a:t>Arm und Hand als Urform der tierischen Gliedmaßen</a:t>
            </a:r>
            <a:endParaRPr lang="de-DE" altLang="de-DE" sz="1500" b="1" dirty="0">
              <a:solidFill>
                <a:srgbClr val="C00000"/>
              </a:solidFill>
              <a:latin typeface="Trebuchet MS" pitchFamily="34" charset="0"/>
            </a:endParaRPr>
          </a:p>
        </p:txBody>
      </p:sp>
    </p:spTree>
    <p:extLst>
      <p:ext uri="{BB962C8B-B14F-4D97-AF65-F5344CB8AC3E}">
        <p14:creationId xmlns:p14="http://schemas.microsoft.com/office/powerpoint/2010/main" val="1287127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10"/>
          <p:cNvSpPr>
            <a:spLocks noChangeArrowheads="1"/>
          </p:cNvSpPr>
          <p:nvPr/>
        </p:nvSpPr>
        <p:spPr bwMode="auto">
          <a:xfrm>
            <a:off x="0" y="0"/>
            <a:ext cx="9906000" cy="6858000"/>
          </a:xfrm>
          <a:prstGeom prst="rect">
            <a:avLst/>
          </a:prstGeom>
          <a:solidFill>
            <a:srgbClr val="E6E6E6"/>
          </a:solidFill>
          <a:ln>
            <a:noFill/>
          </a:ln>
          <a:extLst/>
        </p:spPr>
        <p:txBody>
          <a:bodyPr/>
          <a:lstStyle/>
          <a:p>
            <a:pPr defTabSz="957263"/>
            <a:endParaRPr lang="de-DE" altLang="de-DE"/>
          </a:p>
        </p:txBody>
      </p:sp>
      <p:sp>
        <p:nvSpPr>
          <p:cNvPr id="2" name="Rechteck 1"/>
          <p:cNvSpPr>
            <a:spLocks noChangeArrowheads="1"/>
          </p:cNvSpPr>
          <p:nvPr/>
        </p:nvSpPr>
        <p:spPr bwMode="auto">
          <a:xfrm>
            <a:off x="1990242" y="1659481"/>
            <a:ext cx="5925516" cy="27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lnSpc>
                <a:spcPts val="2000"/>
              </a:lnSpc>
              <a:spcBef>
                <a:spcPct val="0"/>
              </a:spcBef>
              <a:buFontTx/>
              <a:buNone/>
            </a:pPr>
            <a:r>
              <a:rPr lang="de-DE" altLang="de-DE" sz="1400" i="1" dirty="0">
                <a:solidFill>
                  <a:srgbClr val="19194D"/>
                </a:solidFill>
                <a:latin typeface="Trebuchet MS" pitchFamily="34" charset="0"/>
              </a:rPr>
              <a:t>„Ich schaue hinein in den Menschen, ich schaue hinaus in die ausgebreiteten mannigfaltigen Tierformen: es ist so, als ob ich </a:t>
            </a:r>
            <a:r>
              <a:rPr lang="de-DE" altLang="de-DE" sz="1400" i="1" dirty="0" smtClean="0">
                <a:solidFill>
                  <a:srgbClr val="19194D"/>
                </a:solidFill>
                <a:latin typeface="Trebuchet MS" pitchFamily="34" charset="0"/>
              </a:rPr>
              <a:t>im Menschen </a:t>
            </a:r>
            <a:r>
              <a:rPr lang="de-DE" altLang="de-DE" sz="1400" i="1" dirty="0">
                <a:solidFill>
                  <a:srgbClr val="19194D"/>
                </a:solidFill>
                <a:latin typeface="Trebuchet MS" pitchFamily="34" charset="0"/>
              </a:rPr>
              <a:t>eine Symphonie wahrnähme, in der alle Töne zusammenklingen zu einem wunderbar harmonisch melodiösen Ganzen. </a:t>
            </a:r>
            <a:r>
              <a:rPr lang="de-DE" altLang="de-DE" sz="1400" i="1" dirty="0" smtClean="0">
                <a:solidFill>
                  <a:srgbClr val="19194D"/>
                </a:solidFill>
                <a:latin typeface="Trebuchet MS" pitchFamily="34" charset="0"/>
              </a:rPr>
              <a:t>Ich </a:t>
            </a:r>
            <a:r>
              <a:rPr lang="de-DE" altLang="de-DE" sz="1400" i="1" dirty="0">
                <a:solidFill>
                  <a:srgbClr val="19194D"/>
                </a:solidFill>
                <a:latin typeface="Trebuchet MS" pitchFamily="34" charset="0"/>
              </a:rPr>
              <a:t>schaue hinaus in die Tierwelt: es sind die einzelnen Töne. </a:t>
            </a:r>
            <a:r>
              <a:rPr lang="de-DE" altLang="de-DE" sz="1400" i="1" dirty="0" smtClean="0">
                <a:solidFill>
                  <a:srgbClr val="19194D"/>
                </a:solidFill>
                <a:latin typeface="Trebuchet MS" pitchFamily="34" charset="0"/>
              </a:rPr>
              <a:t>So </a:t>
            </a:r>
            <a:r>
              <a:rPr lang="de-DE" altLang="de-DE" sz="1400" i="1" dirty="0">
                <a:solidFill>
                  <a:srgbClr val="19194D"/>
                </a:solidFill>
                <a:latin typeface="Trebuchet MS" pitchFamily="34" charset="0"/>
              </a:rPr>
              <a:t>kommt man zu einer </a:t>
            </a:r>
            <a:r>
              <a:rPr lang="de-DE" altLang="de-DE" sz="1400" i="1" dirty="0" smtClean="0">
                <a:solidFill>
                  <a:srgbClr val="19194D"/>
                </a:solidFill>
                <a:latin typeface="Trebuchet MS" pitchFamily="34" charset="0"/>
              </a:rPr>
              <a:t>innigen </a:t>
            </a:r>
            <a:r>
              <a:rPr lang="de-DE" altLang="de-DE" sz="1400" i="1" dirty="0">
                <a:solidFill>
                  <a:srgbClr val="19194D"/>
                </a:solidFill>
                <a:latin typeface="Trebuchet MS" pitchFamily="34" charset="0"/>
              </a:rPr>
              <a:t>Verehrung jenes wunderbaren Weltenkomponisten, der sich zuerst die Töne in den verschiedenen Tierformen auseinandergelegt hat, um daraus den Menschen </a:t>
            </a:r>
            <a:r>
              <a:rPr lang="de-DE" altLang="de-DE" sz="1400" i="1" dirty="0" smtClean="0">
                <a:solidFill>
                  <a:srgbClr val="19194D"/>
                </a:solidFill>
                <a:latin typeface="Trebuchet MS" pitchFamily="34" charset="0"/>
              </a:rPr>
              <a:t>symphonisch </a:t>
            </a:r>
            <a:r>
              <a:rPr lang="de-DE" altLang="de-DE" sz="1400" i="1" dirty="0">
                <a:solidFill>
                  <a:srgbClr val="19194D"/>
                </a:solidFill>
                <a:latin typeface="Trebuchet MS" pitchFamily="34" charset="0"/>
              </a:rPr>
              <a:t>zu komponieren.“ </a:t>
            </a:r>
          </a:p>
          <a:p>
            <a:pPr algn="r" eaLnBrk="1" hangingPunct="1">
              <a:lnSpc>
                <a:spcPts val="2000"/>
              </a:lnSpc>
              <a:spcBef>
                <a:spcPct val="0"/>
              </a:spcBef>
              <a:buFontTx/>
              <a:buNone/>
            </a:pPr>
            <a:r>
              <a:rPr lang="de-DE" altLang="de-DE" sz="1400" dirty="0">
                <a:solidFill>
                  <a:srgbClr val="19194D"/>
                </a:solidFill>
                <a:latin typeface="Trebuchet MS" pitchFamily="34" charset="0"/>
              </a:rPr>
              <a:t>Rudolf Steiner</a:t>
            </a:r>
          </a:p>
          <a:p>
            <a:pPr algn="r" eaLnBrk="1" hangingPunct="1">
              <a:spcBef>
                <a:spcPct val="0"/>
              </a:spcBef>
              <a:buFontTx/>
              <a:buNone/>
            </a:pPr>
            <a:r>
              <a:rPr lang="de-DE" altLang="de-DE" sz="1000" dirty="0">
                <a:solidFill>
                  <a:srgbClr val="19194D"/>
                </a:solidFill>
                <a:latin typeface="Trebuchet MS" pitchFamily="34" charset="0"/>
              </a:rPr>
              <a:t>(GA 308, 10. 4.1924)</a:t>
            </a:r>
          </a:p>
        </p:txBody>
      </p:sp>
    </p:spTree>
    <p:extLst>
      <p:ext uri="{BB962C8B-B14F-4D97-AF65-F5344CB8AC3E}">
        <p14:creationId xmlns:p14="http://schemas.microsoft.com/office/powerpoint/2010/main" val="34450083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7"/>
          <p:cNvSpPr>
            <a:spLocks noChangeArrowheads="1"/>
          </p:cNvSpPr>
          <p:nvPr/>
        </p:nvSpPr>
        <p:spPr bwMode="auto">
          <a:xfrm>
            <a:off x="0" y="-13252"/>
            <a:ext cx="9906000" cy="6858000"/>
          </a:xfrm>
          <a:prstGeom prst="rect">
            <a:avLst/>
          </a:prstGeom>
          <a:solidFill>
            <a:srgbClr val="E6E6E6"/>
          </a:solidFill>
          <a:ln>
            <a:noFill/>
          </a:ln>
          <a:extLst/>
        </p:spPr>
        <p:txBody>
          <a:bodyPr/>
          <a:lstStyle/>
          <a:p>
            <a:pPr defTabSz="957263"/>
            <a:endParaRPr lang="de-DE" altLang="de-DE"/>
          </a:p>
        </p:txBody>
      </p:sp>
      <p:sp>
        <p:nvSpPr>
          <p:cNvPr id="3" name="Rechteck 11"/>
          <p:cNvSpPr>
            <a:spLocks noChangeArrowheads="1"/>
          </p:cNvSpPr>
          <p:nvPr/>
        </p:nvSpPr>
        <p:spPr bwMode="auto">
          <a:xfrm>
            <a:off x="2004219" y="1779231"/>
            <a:ext cx="5897562"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lnSpc>
                <a:spcPts val="2000"/>
              </a:lnSpc>
              <a:spcBef>
                <a:spcPct val="0"/>
              </a:spcBef>
              <a:buFontTx/>
              <a:buNone/>
            </a:pPr>
            <a:r>
              <a:rPr lang="de-DE" altLang="de-DE" sz="1400" i="1" dirty="0">
                <a:solidFill>
                  <a:srgbClr val="19194D"/>
                </a:solidFill>
                <a:latin typeface="Trebuchet MS" pitchFamily="34" charset="0"/>
              </a:rPr>
              <a:t>„Nehmen Sie das, was dem einzelnen Tier die bestimmte Form gibt, die es hat, und einem anderen Tiere eine andere Form: dieser Gedanke bestimmt durch und durch die ganze Organisation des Tieres. Der Mensch dagegen bildet seine </a:t>
            </a:r>
            <a:r>
              <a:rPr lang="de-DE" altLang="de-DE" sz="1400" i="1" dirty="0" smtClean="0">
                <a:solidFill>
                  <a:srgbClr val="19194D"/>
                </a:solidFill>
                <a:latin typeface="Trebuchet MS" pitchFamily="34" charset="0"/>
              </a:rPr>
              <a:t>Organisation </a:t>
            </a:r>
            <a:r>
              <a:rPr lang="de-DE" altLang="de-DE" sz="1400" i="1" dirty="0">
                <a:solidFill>
                  <a:srgbClr val="19194D"/>
                </a:solidFill>
                <a:latin typeface="Trebuchet MS" pitchFamily="34" charset="0"/>
              </a:rPr>
              <a:t>zurück. </a:t>
            </a:r>
            <a:r>
              <a:rPr lang="de-DE" altLang="de-DE" sz="1400" i="1" dirty="0" smtClean="0">
                <a:solidFill>
                  <a:srgbClr val="19194D"/>
                </a:solidFill>
                <a:latin typeface="Trebuchet MS" pitchFamily="34" charset="0"/>
              </a:rPr>
              <a:t>Tiere </a:t>
            </a:r>
            <a:r>
              <a:rPr lang="de-DE" altLang="de-DE" sz="1400" i="1" dirty="0">
                <a:solidFill>
                  <a:srgbClr val="19194D"/>
                </a:solidFill>
                <a:latin typeface="Trebuchet MS" pitchFamily="34" charset="0"/>
              </a:rPr>
              <a:t>sind ‚weiter‘ in Bezug auf die sinnliche Ausgestaltung als der </a:t>
            </a:r>
            <a:r>
              <a:rPr lang="de-DE" altLang="de-DE" sz="1400" i="1" dirty="0" smtClean="0">
                <a:solidFill>
                  <a:srgbClr val="19194D"/>
                </a:solidFill>
                <a:latin typeface="Trebuchet MS" pitchFamily="34" charset="0"/>
              </a:rPr>
              <a:t>Mensch. Dadurch </a:t>
            </a:r>
            <a:r>
              <a:rPr lang="de-DE" altLang="de-DE" sz="1400" i="1" dirty="0">
                <a:solidFill>
                  <a:srgbClr val="19194D"/>
                </a:solidFill>
                <a:latin typeface="Trebuchet MS" pitchFamily="34" charset="0"/>
              </a:rPr>
              <a:t>kommt er dazu, dasjenige, was im tierischen Bau äußerlich in der sinnenfälligen Form zum Ausdruck kommt, geistig zu erfassen.“ </a:t>
            </a:r>
            <a:endParaRPr lang="de-DE" altLang="de-DE" sz="1400" dirty="0">
              <a:solidFill>
                <a:srgbClr val="19194D"/>
              </a:solidFill>
              <a:latin typeface="Trebuchet MS" pitchFamily="34" charset="0"/>
            </a:endParaRPr>
          </a:p>
          <a:p>
            <a:pPr algn="r" eaLnBrk="1" hangingPunct="1">
              <a:lnSpc>
                <a:spcPts val="2000"/>
              </a:lnSpc>
              <a:spcBef>
                <a:spcPct val="0"/>
              </a:spcBef>
              <a:buFontTx/>
              <a:buNone/>
            </a:pPr>
            <a:endParaRPr lang="de-DE" altLang="de-DE" sz="1400" dirty="0" smtClean="0">
              <a:solidFill>
                <a:srgbClr val="19194D"/>
              </a:solidFill>
              <a:latin typeface="Trebuchet MS" pitchFamily="34" charset="0"/>
            </a:endParaRPr>
          </a:p>
          <a:p>
            <a:pPr algn="r" eaLnBrk="1" hangingPunct="1">
              <a:lnSpc>
                <a:spcPts val="2000"/>
              </a:lnSpc>
              <a:spcBef>
                <a:spcPct val="0"/>
              </a:spcBef>
              <a:buFontTx/>
              <a:buNone/>
            </a:pPr>
            <a:r>
              <a:rPr lang="de-DE" altLang="de-DE" sz="1400" dirty="0" smtClean="0">
                <a:solidFill>
                  <a:srgbClr val="19194D"/>
                </a:solidFill>
                <a:latin typeface="Trebuchet MS" pitchFamily="34" charset="0"/>
              </a:rPr>
              <a:t>Rudolf </a:t>
            </a:r>
            <a:r>
              <a:rPr lang="de-DE" altLang="de-DE" sz="1400" dirty="0">
                <a:solidFill>
                  <a:srgbClr val="19194D"/>
                </a:solidFill>
                <a:latin typeface="Trebuchet MS" pitchFamily="34" charset="0"/>
              </a:rPr>
              <a:t>Steiner</a:t>
            </a:r>
          </a:p>
          <a:p>
            <a:pPr algn="r" eaLnBrk="1" hangingPunct="1">
              <a:spcBef>
                <a:spcPct val="0"/>
              </a:spcBef>
              <a:buFontTx/>
              <a:buNone/>
            </a:pPr>
            <a:r>
              <a:rPr lang="de-DE" altLang="de-DE" sz="1000" dirty="0">
                <a:solidFill>
                  <a:srgbClr val="19194D"/>
                </a:solidFill>
                <a:latin typeface="Trebuchet MS" pitchFamily="34" charset="0"/>
              </a:rPr>
              <a:t>(GA 67, 15.4.1918)</a:t>
            </a:r>
          </a:p>
        </p:txBody>
      </p:sp>
    </p:spTree>
    <p:extLst>
      <p:ext uri="{BB962C8B-B14F-4D97-AF65-F5344CB8AC3E}">
        <p14:creationId xmlns:p14="http://schemas.microsoft.com/office/powerpoint/2010/main" val="30446350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hteck 29"/>
          <p:cNvSpPr>
            <a:spLocks noChangeArrowheads="1"/>
          </p:cNvSpPr>
          <p:nvPr/>
        </p:nvSpPr>
        <p:spPr bwMode="auto">
          <a:xfrm>
            <a:off x="0" y="0"/>
            <a:ext cx="9906000" cy="6858000"/>
          </a:xfrm>
          <a:prstGeom prst="rect">
            <a:avLst/>
          </a:prstGeom>
          <a:solidFill>
            <a:srgbClr val="E6E6E6"/>
          </a:solidFill>
          <a:ln>
            <a:noFill/>
          </a:ln>
          <a:extLst/>
        </p:spPr>
        <p:txBody>
          <a:bodyPr/>
          <a:lstStyle/>
          <a:p>
            <a:pPr defTabSz="957263"/>
            <a:endParaRPr lang="de-DE" altLang="de-DE" dirty="0"/>
          </a:p>
        </p:txBody>
      </p:sp>
      <p:sp>
        <p:nvSpPr>
          <p:cNvPr id="39939" name="Rechteck 1"/>
          <p:cNvSpPr>
            <a:spLocks noChangeArrowheads="1"/>
          </p:cNvSpPr>
          <p:nvPr/>
        </p:nvSpPr>
        <p:spPr bwMode="auto">
          <a:xfrm>
            <a:off x="5123353" y="1077034"/>
            <a:ext cx="3929063" cy="423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108000" tIns="108000" rIns="108000" bIns="108000">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lnSpc>
                <a:spcPts val="1800"/>
              </a:lnSpc>
              <a:spcBef>
                <a:spcPct val="0"/>
              </a:spcBef>
              <a:buFontTx/>
              <a:buNone/>
            </a:pPr>
            <a:r>
              <a:rPr lang="de-DE" altLang="de-DE" sz="1200" i="1" dirty="0">
                <a:solidFill>
                  <a:srgbClr val="19194D"/>
                </a:solidFill>
                <a:latin typeface="Trebuchet MS" pitchFamily="34" charset="0"/>
              </a:rPr>
              <a:t>„Bei der Darlegung der Einheit des Typus geht man allgemein vom Menschen aus, weil man sieht, dass Licht und Ordnung in diese Lehre am leichtesten dadurch gebracht wird, dass man den Menschen in die Mitte stellt und die Säugetiere um ihn gruppiert und nun nachweist, wie die Tiergestalten als durch mannigfache Verlängerungen, Verkürzungen, Verschiebungen und Verwachsungen entstandene Modifikationen der Menschengestalt erscheinen. Dadurch ist die zentrale Stellung des Menschen stillschweigend vorausgesetzt und der Mensch als das Verständnis Gebende, als der Schlüssel der Kreaturen betrachtet und verwendet. … Was hier auf geistigem Gebiet sich als Ableitung darstellt, wird auf physischem Gebiet als Abstammung zu erfassen sein.“</a:t>
            </a:r>
          </a:p>
          <a:p>
            <a:pPr algn="r" eaLnBrk="1" hangingPunct="1">
              <a:spcBef>
                <a:spcPct val="0"/>
              </a:spcBef>
              <a:buFontTx/>
              <a:buNone/>
            </a:pPr>
            <a:r>
              <a:rPr lang="de-DE" altLang="de-DE" sz="1200" dirty="0">
                <a:solidFill>
                  <a:srgbClr val="19194D"/>
                </a:solidFill>
                <a:latin typeface="Trebuchet MS" pitchFamily="34" charset="0"/>
              </a:rPr>
              <a:t>Karl Snell </a:t>
            </a:r>
          </a:p>
          <a:p>
            <a:pPr algn="r" eaLnBrk="1" hangingPunct="1">
              <a:spcBef>
                <a:spcPct val="0"/>
              </a:spcBef>
              <a:buFontTx/>
              <a:buNone/>
            </a:pPr>
            <a:r>
              <a:rPr lang="de-DE" altLang="de-DE" sz="1000" dirty="0">
                <a:solidFill>
                  <a:srgbClr val="19194D"/>
                </a:solidFill>
                <a:latin typeface="Trebuchet MS" pitchFamily="34" charset="0"/>
              </a:rPr>
              <a:t>(Vorlesungen über die Abstammung des Menschen, 1887) </a:t>
            </a:r>
          </a:p>
        </p:txBody>
      </p:sp>
      <p:sp>
        <p:nvSpPr>
          <p:cNvPr id="39940" name="Rechteck 3"/>
          <p:cNvSpPr>
            <a:spLocks noChangeArrowheads="1"/>
          </p:cNvSpPr>
          <p:nvPr/>
        </p:nvSpPr>
        <p:spPr bwMode="auto">
          <a:xfrm>
            <a:off x="592628" y="1077034"/>
            <a:ext cx="3930650"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108000" tIns="108000" rIns="108000" bIns="108000">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lnSpc>
                <a:spcPts val="1800"/>
              </a:lnSpc>
              <a:spcBef>
                <a:spcPct val="0"/>
              </a:spcBef>
              <a:buFontTx/>
              <a:buNone/>
            </a:pPr>
            <a:r>
              <a:rPr lang="de-DE" altLang="de-DE" sz="1200" i="1" dirty="0">
                <a:solidFill>
                  <a:srgbClr val="19194D"/>
                </a:solidFill>
                <a:latin typeface="Trebuchet MS" pitchFamily="34" charset="0"/>
              </a:rPr>
              <a:t>„Es ist allgemein anerkannt, dass alle organischen Wesen nach zwei großen Gesetzen gebildet worden sind: Einheit des Typus und Bedingungen der Existenz. Unter Einheit des Typus begreift man die Übereinstimmung im Grundplane des Baues, wie wir ihn bei den Gliedern einer und derselben Klasse finden und welcher ganz unabhängig von ihrer Lebensweise ist. Nach meiner Theorie erklärt sich die Einheit des Typus aus der Einheit der Abstammung. Der Ausdruck Existenzbedingungen … ist in meinem Prinzipe der natürlichen Zuchtwahl vollständig mit inbegriffen. Denn die natürliche Zuchtwahl wirkt nur dadurch, dass sie die veränderlichen Teile eines jeden Wesens seinen … Lebensbedingungen entweder jetzt anpasst oder in längst vergangenen Zeiten angepasst hat. … Daher ist denn auch das Gesetz der Existenzbedingungen in der Tat das höhere, indem es vermöge der Erblichkeit früherer … Anpassungen das der Einheit des Typus mit in sich begreift.“</a:t>
            </a:r>
          </a:p>
          <a:p>
            <a:pPr algn="just" eaLnBrk="1" hangingPunct="1">
              <a:spcBef>
                <a:spcPct val="0"/>
              </a:spcBef>
              <a:buFontTx/>
              <a:buNone/>
            </a:pPr>
            <a:endParaRPr lang="de-DE" altLang="de-DE" sz="600" i="1" dirty="0">
              <a:solidFill>
                <a:srgbClr val="19194D"/>
              </a:solidFill>
              <a:latin typeface="Trebuchet MS" pitchFamily="34" charset="0"/>
            </a:endParaRPr>
          </a:p>
          <a:p>
            <a:pPr algn="r" eaLnBrk="1" hangingPunct="1">
              <a:lnSpc>
                <a:spcPts val="1600"/>
              </a:lnSpc>
              <a:spcBef>
                <a:spcPct val="0"/>
              </a:spcBef>
              <a:buFontTx/>
              <a:buNone/>
            </a:pPr>
            <a:r>
              <a:rPr lang="de-DE" altLang="de-DE" sz="1200" dirty="0">
                <a:solidFill>
                  <a:srgbClr val="19194D"/>
                </a:solidFill>
                <a:latin typeface="Trebuchet MS" pitchFamily="34" charset="0"/>
              </a:rPr>
              <a:t>Charles Darwin </a:t>
            </a:r>
          </a:p>
          <a:p>
            <a:pPr algn="r" eaLnBrk="1" hangingPunct="1">
              <a:spcBef>
                <a:spcPct val="0"/>
              </a:spcBef>
              <a:buFontTx/>
              <a:buNone/>
            </a:pPr>
            <a:r>
              <a:rPr lang="de-DE" altLang="de-DE" sz="1000" dirty="0">
                <a:solidFill>
                  <a:srgbClr val="19194D"/>
                </a:solidFill>
                <a:latin typeface="Trebuchet MS" pitchFamily="34" charset="0"/>
              </a:rPr>
              <a:t>(Über den Ursprung der Arten, 1859)</a:t>
            </a:r>
          </a:p>
        </p:txBody>
      </p:sp>
      <p:sp>
        <p:nvSpPr>
          <p:cNvPr id="39941" name="Text Box 13"/>
          <p:cNvSpPr txBox="1">
            <a:spLocks noChangeArrowheads="1"/>
          </p:cNvSpPr>
          <p:nvPr/>
        </p:nvSpPr>
        <p:spPr bwMode="auto">
          <a:xfrm>
            <a:off x="388938" y="365125"/>
            <a:ext cx="878681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None/>
            </a:pPr>
            <a:r>
              <a:rPr lang="de-DE" altLang="de-DE" sz="1600" b="1" dirty="0" smtClean="0">
                <a:solidFill>
                  <a:srgbClr val="C00000"/>
                </a:solidFill>
                <a:latin typeface="Trebuchet MS" pitchFamily="34" charset="0"/>
              </a:rPr>
              <a:t>Charles </a:t>
            </a:r>
            <a:r>
              <a:rPr lang="de-DE" altLang="de-DE" sz="1600" b="1" dirty="0">
                <a:solidFill>
                  <a:srgbClr val="C00000"/>
                </a:solidFill>
                <a:latin typeface="Trebuchet MS" pitchFamily="34" charset="0"/>
              </a:rPr>
              <a:t>Darwin und Karl </a:t>
            </a:r>
            <a:r>
              <a:rPr lang="de-DE" altLang="de-DE" sz="1600" b="1" dirty="0" smtClean="0">
                <a:solidFill>
                  <a:srgbClr val="C00000"/>
                </a:solidFill>
                <a:latin typeface="Trebuchet MS" pitchFamily="34" charset="0"/>
              </a:rPr>
              <a:t>Snell: Zwei Sichtweisen der Evolution</a:t>
            </a:r>
            <a:endParaRPr lang="de-DE" altLang="de-DE" sz="1600" b="1" dirty="0">
              <a:solidFill>
                <a:srgbClr val="C00000"/>
              </a:solidFill>
              <a:latin typeface="Trebuchet MS" pitchFamily="34" charset="0"/>
            </a:endParaRPr>
          </a:p>
        </p:txBody>
      </p:sp>
    </p:spTree>
    <p:extLst>
      <p:ext uri="{BB962C8B-B14F-4D97-AF65-F5344CB8AC3E}">
        <p14:creationId xmlns:p14="http://schemas.microsoft.com/office/powerpoint/2010/main" val="20516485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6"/>
          <p:cNvSpPr>
            <a:spLocks noChangeArrowheads="1"/>
          </p:cNvSpPr>
          <p:nvPr/>
        </p:nvSpPr>
        <p:spPr bwMode="auto">
          <a:xfrm>
            <a:off x="1471" y="0"/>
            <a:ext cx="9904529" cy="6858000"/>
          </a:xfrm>
          <a:prstGeom prst="rect">
            <a:avLst/>
          </a:prstGeom>
          <a:solidFill>
            <a:srgbClr val="E6E6E6"/>
          </a:solidFill>
          <a:ln>
            <a:noFill/>
          </a:ln>
          <a:extLst/>
        </p:spPr>
        <p:txBody>
          <a:bodyPr lIns="83969" tIns="41985" rIns="83969" bIns="41985"/>
          <a:lstStyle/>
          <a:p>
            <a:pPr defTabSz="879055"/>
            <a:endParaRPr lang="de-DE" altLang="de-DE"/>
          </a:p>
        </p:txBody>
      </p:sp>
      <p:graphicFrame>
        <p:nvGraphicFramePr>
          <p:cNvPr id="3" name="Tabelle 2"/>
          <p:cNvGraphicFramePr>
            <a:graphicFrameLocks noGrp="1"/>
          </p:cNvGraphicFramePr>
          <p:nvPr>
            <p:extLst>
              <p:ext uri="{D42A27DB-BD31-4B8C-83A1-F6EECF244321}">
                <p14:modId xmlns:p14="http://schemas.microsoft.com/office/powerpoint/2010/main" val="231954282"/>
              </p:ext>
            </p:extLst>
          </p:nvPr>
        </p:nvGraphicFramePr>
        <p:xfrm>
          <a:off x="417010" y="1484262"/>
          <a:ext cx="8819686" cy="4945602"/>
        </p:xfrm>
        <a:graphic>
          <a:graphicData uri="http://schemas.openxmlformats.org/drawingml/2006/table">
            <a:tbl>
              <a:tblPr firstRow="1" bandRow="1">
                <a:tableStyleId>{5C22544A-7EE6-4342-B048-85BDC9FD1C3A}</a:tableStyleId>
              </a:tblPr>
              <a:tblGrid>
                <a:gridCol w="263711"/>
                <a:gridCol w="1430427"/>
                <a:gridCol w="1781387"/>
                <a:gridCol w="1781387"/>
                <a:gridCol w="1781387"/>
                <a:gridCol w="1781387"/>
              </a:tblGrid>
              <a:tr h="339570">
                <a:tc>
                  <a:txBody>
                    <a:bodyPr/>
                    <a:lstStyle/>
                    <a:p>
                      <a:pPr>
                        <a:spcBef>
                          <a:spcPts val="300"/>
                        </a:spcBef>
                        <a:spcAft>
                          <a:spcPts val="0"/>
                        </a:spcAft>
                      </a:pPr>
                      <a:endParaRPr lang="de-DE" sz="1100" spc="-20" dirty="0">
                        <a:solidFill>
                          <a:srgbClr val="0D0D0D"/>
                        </a:solidFill>
                        <a:effectLst/>
                        <a:latin typeface="Garamond"/>
                        <a:ea typeface="Calibri"/>
                        <a:cs typeface="Times New Roman"/>
                      </a:endParaRPr>
                    </a:p>
                  </a:txBody>
                  <a:tcPr marL="33530" marR="33530" marT="32829" marB="32829">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spcBef>
                          <a:spcPts val="300"/>
                        </a:spcBef>
                        <a:spcAft>
                          <a:spcPts val="0"/>
                        </a:spcAft>
                      </a:pPr>
                      <a:r>
                        <a:rPr lang="de-DE" sz="1100" b="1" kern="1200" dirty="0">
                          <a:solidFill>
                            <a:srgbClr val="C00000"/>
                          </a:solidFill>
                          <a:effectLst/>
                          <a:latin typeface="Trebuchet MS" panose="020B0603020202020204" pitchFamily="34" charset="0"/>
                          <a:ea typeface="Times New Roman"/>
                          <a:cs typeface="Times New Roman"/>
                        </a:rPr>
                        <a:t>Betrachtungsart</a:t>
                      </a:r>
                    </a:p>
                  </a:txBody>
                  <a:tcPr marL="33530" marR="33530" marT="32829" marB="32829">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spcBef>
                          <a:spcPts val="300"/>
                        </a:spcBef>
                        <a:spcAft>
                          <a:spcPts val="0"/>
                        </a:spcAft>
                      </a:pPr>
                      <a:r>
                        <a:rPr lang="de-DE" sz="1100" b="1" kern="1200" dirty="0">
                          <a:solidFill>
                            <a:srgbClr val="C00000"/>
                          </a:solidFill>
                          <a:effectLst/>
                          <a:latin typeface="Trebuchet MS" panose="020B0603020202020204" pitchFamily="34" charset="0"/>
                          <a:ea typeface="Times New Roman"/>
                          <a:cs typeface="Times New Roman"/>
                        </a:rPr>
                        <a:t>Perspektive</a:t>
                      </a:r>
                    </a:p>
                  </a:txBody>
                  <a:tcPr marL="33530" marR="33530" marT="32829" marB="32829">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spcBef>
                          <a:spcPts val="300"/>
                        </a:spcBef>
                        <a:spcAft>
                          <a:spcPts val="0"/>
                        </a:spcAft>
                      </a:pPr>
                      <a:r>
                        <a:rPr lang="de-DE" sz="1100" b="1" kern="1200" dirty="0">
                          <a:solidFill>
                            <a:srgbClr val="C00000"/>
                          </a:solidFill>
                          <a:effectLst/>
                          <a:latin typeface="Trebuchet MS" panose="020B0603020202020204" pitchFamily="34" charset="0"/>
                          <a:ea typeface="Times New Roman"/>
                          <a:cs typeface="Times New Roman"/>
                        </a:rPr>
                        <a:t>Vorgehen</a:t>
                      </a:r>
                    </a:p>
                  </a:txBody>
                  <a:tcPr marL="33530" marR="33530" marT="32829" marB="32829">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spcBef>
                          <a:spcPts val="300"/>
                        </a:spcBef>
                        <a:spcAft>
                          <a:spcPts val="0"/>
                        </a:spcAft>
                      </a:pPr>
                      <a:r>
                        <a:rPr lang="de-DE" sz="1100" b="1" kern="1200" dirty="0">
                          <a:solidFill>
                            <a:srgbClr val="C00000"/>
                          </a:solidFill>
                          <a:effectLst/>
                          <a:latin typeface="Trebuchet MS" panose="020B0603020202020204" pitchFamily="34" charset="0"/>
                          <a:ea typeface="Times New Roman"/>
                          <a:cs typeface="Times New Roman"/>
                        </a:rPr>
                        <a:t>Erkenntnis</a:t>
                      </a:r>
                    </a:p>
                  </a:txBody>
                  <a:tcPr marL="33530" marR="33530" marT="32829" marB="32829">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spcBef>
                          <a:spcPts val="300"/>
                        </a:spcBef>
                        <a:spcAft>
                          <a:spcPts val="0"/>
                        </a:spcAft>
                      </a:pPr>
                      <a:r>
                        <a:rPr lang="de-DE" sz="1100" b="1" kern="1200" dirty="0">
                          <a:solidFill>
                            <a:srgbClr val="C00000"/>
                          </a:solidFill>
                          <a:effectLst/>
                          <a:latin typeface="Trebuchet MS" panose="020B0603020202020204" pitchFamily="34" charset="0"/>
                          <a:ea typeface="Times New Roman"/>
                          <a:cs typeface="Times New Roman"/>
                        </a:rPr>
                        <a:t>Erklärung</a:t>
                      </a:r>
                    </a:p>
                  </a:txBody>
                  <a:tcPr marL="33530" marR="33530" marT="32829" marB="32829">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895010">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de-DE" sz="1100" b="1" kern="1200" dirty="0">
                          <a:solidFill>
                            <a:srgbClr val="C00000"/>
                          </a:solidFill>
                          <a:effectLst/>
                          <a:latin typeface="Trebuchet MS" panose="020B0603020202020204" pitchFamily="34" charset="0"/>
                          <a:ea typeface="Times New Roman"/>
                          <a:cs typeface="Times New Roman"/>
                        </a:rPr>
                        <a:t>1.</a:t>
                      </a:r>
                    </a:p>
                  </a:txBody>
                  <a:tcPr marL="33530" marR="33530" marT="32829" marB="32829">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de-DE" sz="1100" b="0" kern="1200" dirty="0">
                          <a:solidFill>
                            <a:srgbClr val="19194D"/>
                          </a:solidFill>
                          <a:effectLst/>
                          <a:latin typeface="Trebuchet MS" panose="020B0603020202020204" pitchFamily="34" charset="0"/>
                          <a:ea typeface="Times New Roman"/>
                          <a:cs typeface="Times New Roman"/>
                        </a:rPr>
                        <a:t>Physische Betrachtung</a:t>
                      </a:r>
                    </a:p>
                  </a:txBody>
                  <a:tcPr marL="33530" marR="33530" marT="32829" marB="32829">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de-DE" sz="1100" b="0" kern="1200" dirty="0">
                          <a:solidFill>
                            <a:srgbClr val="19194D"/>
                          </a:solidFill>
                          <a:effectLst/>
                          <a:latin typeface="Trebuchet MS" panose="020B0603020202020204" pitchFamily="34" charset="0"/>
                          <a:ea typeface="Times New Roman"/>
                          <a:cs typeface="Times New Roman"/>
                        </a:rPr>
                        <a:t>3.-Person-Perspektive </a:t>
                      </a:r>
                      <a:endParaRPr lang="de-DE" sz="1100" b="0" kern="1200" dirty="0" smtClean="0">
                        <a:solidFill>
                          <a:srgbClr val="19194D"/>
                        </a:solidFill>
                        <a:effectLst/>
                        <a:latin typeface="Trebuchet MS" panose="020B0603020202020204" pitchFamily="34" charset="0"/>
                        <a:ea typeface="Times New Roman"/>
                        <a:cs typeface="Times New Roman"/>
                      </a:endParaRPr>
                    </a:p>
                    <a:p>
                      <a:pPr marL="0" marR="0" indent="0" algn="l" defTabSz="914400" rtl="0" eaLnBrk="1" fontAlgn="auto" latinLnBrk="0" hangingPunct="1">
                        <a:lnSpc>
                          <a:spcPts val="1800"/>
                        </a:lnSpc>
                        <a:spcBef>
                          <a:spcPts val="0"/>
                        </a:spcBef>
                        <a:spcAft>
                          <a:spcPts val="0"/>
                        </a:spcAft>
                        <a:buClrTx/>
                        <a:buSzTx/>
                        <a:buFontTx/>
                        <a:buNone/>
                        <a:tabLst/>
                        <a:defRPr/>
                      </a:pPr>
                      <a:r>
                        <a:rPr lang="de-DE" sz="1100" b="0" kern="1200" dirty="0" smtClean="0">
                          <a:solidFill>
                            <a:srgbClr val="19194D"/>
                          </a:solidFill>
                          <a:effectLst/>
                          <a:latin typeface="Trebuchet MS" panose="020B0603020202020204" pitchFamily="34" charset="0"/>
                          <a:ea typeface="Times New Roman"/>
                          <a:cs typeface="Times New Roman"/>
                        </a:rPr>
                        <a:t>(</a:t>
                      </a:r>
                      <a:r>
                        <a:rPr lang="de-DE" sz="1100" b="0" kern="1200" dirty="0">
                          <a:solidFill>
                            <a:srgbClr val="19194D"/>
                          </a:solidFill>
                          <a:effectLst/>
                          <a:latin typeface="Trebuchet MS" panose="020B0603020202020204" pitchFamily="34" charset="0"/>
                          <a:ea typeface="Times New Roman"/>
                          <a:cs typeface="Times New Roman"/>
                        </a:rPr>
                        <a:t>der </a:t>
                      </a:r>
                      <a:r>
                        <a:rPr lang="de-DE" sz="1100" b="0" kern="1200" dirty="0" smtClean="0">
                          <a:solidFill>
                            <a:srgbClr val="19194D"/>
                          </a:solidFill>
                          <a:effectLst/>
                          <a:latin typeface="Trebuchet MS" panose="020B0603020202020204" pitchFamily="34" charset="0"/>
                          <a:ea typeface="Times New Roman"/>
                          <a:cs typeface="Times New Roman"/>
                        </a:rPr>
                        <a:t>Natur</a:t>
                      </a:r>
                      <a:r>
                        <a:rPr lang="de-DE" sz="1100" b="0" kern="1200" baseline="0" dirty="0" smtClean="0">
                          <a:solidFill>
                            <a:srgbClr val="19194D"/>
                          </a:solidFill>
                          <a:effectLst/>
                          <a:latin typeface="Trebuchet MS" panose="020B0603020202020204" pitchFamily="34" charset="0"/>
                          <a:ea typeface="Times New Roman"/>
                          <a:cs typeface="Times New Roman"/>
                        </a:rPr>
                        <a:t> </a:t>
                      </a:r>
                      <a:r>
                        <a:rPr lang="de-DE" sz="1100" b="0" kern="1200" dirty="0" smtClean="0">
                          <a:solidFill>
                            <a:srgbClr val="19194D"/>
                          </a:solidFill>
                          <a:effectLst/>
                          <a:latin typeface="Trebuchet MS" panose="020B0603020202020204" pitchFamily="34" charset="0"/>
                          <a:ea typeface="Times New Roman"/>
                          <a:cs typeface="Times New Roman"/>
                        </a:rPr>
                        <a:t>gegenüber-stehen)</a:t>
                      </a:r>
                      <a:endParaRPr lang="de-DE" sz="1100" b="0" kern="1200" dirty="0">
                        <a:solidFill>
                          <a:srgbClr val="19194D"/>
                        </a:solidFill>
                        <a:effectLst/>
                        <a:latin typeface="Trebuchet MS" panose="020B0603020202020204" pitchFamily="34" charset="0"/>
                        <a:ea typeface="Times New Roman"/>
                        <a:cs typeface="Times New Roman"/>
                      </a:endParaRPr>
                    </a:p>
                  </a:txBody>
                  <a:tcPr marL="33530" marR="33530" marT="32829" marB="32829">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de-DE" sz="1100" b="0" kern="1200" dirty="0">
                          <a:solidFill>
                            <a:srgbClr val="19194D"/>
                          </a:solidFill>
                          <a:effectLst/>
                          <a:latin typeface="Trebuchet MS" panose="020B0603020202020204" pitchFamily="34" charset="0"/>
                          <a:ea typeface="Times New Roman"/>
                          <a:cs typeface="Times New Roman"/>
                        </a:rPr>
                        <a:t>Gemeinsamkeiten und Unterschiede der Tierformen feststellen</a:t>
                      </a:r>
                    </a:p>
                  </a:txBody>
                  <a:tcPr marL="33530" marR="33530" marT="32829" marB="32829">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de-DE" sz="1100" b="0" kern="1200" dirty="0">
                          <a:solidFill>
                            <a:srgbClr val="19194D"/>
                          </a:solidFill>
                          <a:effectLst/>
                          <a:latin typeface="Trebuchet MS" panose="020B0603020202020204" pitchFamily="34" charset="0"/>
                          <a:ea typeface="Times New Roman"/>
                          <a:cs typeface="Times New Roman"/>
                        </a:rPr>
                        <a:t>Klassifizierung in einem natürlichen System </a:t>
                      </a:r>
                      <a:r>
                        <a:rPr lang="de-DE" sz="1100" b="0" kern="1200" dirty="0" smtClean="0">
                          <a:solidFill>
                            <a:srgbClr val="19194D"/>
                          </a:solidFill>
                          <a:effectLst/>
                          <a:latin typeface="Trebuchet MS" panose="020B0603020202020204" pitchFamily="34" charset="0"/>
                          <a:ea typeface="Times New Roman"/>
                          <a:cs typeface="Times New Roman"/>
                        </a:rPr>
                        <a:t>gemeinsamer </a:t>
                      </a:r>
                      <a:r>
                        <a:rPr lang="de-DE" sz="1100" b="0" kern="1200" dirty="0">
                          <a:solidFill>
                            <a:srgbClr val="19194D"/>
                          </a:solidFill>
                          <a:effectLst/>
                          <a:latin typeface="Trebuchet MS" panose="020B0603020202020204" pitchFamily="34" charset="0"/>
                          <a:ea typeface="Times New Roman"/>
                          <a:cs typeface="Times New Roman"/>
                        </a:rPr>
                        <a:t>Abstammung</a:t>
                      </a:r>
                    </a:p>
                  </a:txBody>
                  <a:tcPr marL="33530" marR="33530" marT="32829" marB="32829">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de-DE" sz="1100" b="0" kern="1200" dirty="0">
                          <a:solidFill>
                            <a:srgbClr val="19194D"/>
                          </a:solidFill>
                          <a:effectLst/>
                          <a:latin typeface="Trebuchet MS" panose="020B0603020202020204" pitchFamily="34" charset="0"/>
                          <a:ea typeface="Times New Roman"/>
                          <a:cs typeface="Times New Roman"/>
                        </a:rPr>
                        <a:t>Darwins Theorie: </a:t>
                      </a:r>
                      <a:r>
                        <a:rPr lang="de-DE" sz="1100" b="0" kern="1200" dirty="0" err="1" smtClean="0">
                          <a:solidFill>
                            <a:srgbClr val="19194D"/>
                          </a:solidFill>
                          <a:effectLst/>
                          <a:latin typeface="Trebuchet MS" panose="020B0603020202020204" pitchFamily="34" charset="0"/>
                          <a:ea typeface="Times New Roman"/>
                          <a:cs typeface="Times New Roman"/>
                        </a:rPr>
                        <a:t>natür-liche</a:t>
                      </a:r>
                      <a:r>
                        <a:rPr lang="de-DE" sz="1100" b="0" kern="1200" dirty="0" smtClean="0">
                          <a:solidFill>
                            <a:srgbClr val="19194D"/>
                          </a:solidFill>
                          <a:effectLst/>
                          <a:latin typeface="Trebuchet MS" panose="020B0603020202020204" pitchFamily="34" charset="0"/>
                          <a:ea typeface="Times New Roman"/>
                          <a:cs typeface="Times New Roman"/>
                        </a:rPr>
                        <a:t> </a:t>
                      </a:r>
                      <a:r>
                        <a:rPr lang="de-DE" sz="1100" b="0" kern="1200" dirty="0">
                          <a:solidFill>
                            <a:srgbClr val="19194D"/>
                          </a:solidFill>
                          <a:effectLst/>
                          <a:latin typeface="Trebuchet MS" panose="020B0603020202020204" pitchFamily="34" charset="0"/>
                          <a:ea typeface="Times New Roman"/>
                          <a:cs typeface="Times New Roman"/>
                        </a:rPr>
                        <a:t>Auslese zufällig besser angepasster </a:t>
                      </a:r>
                      <a:r>
                        <a:rPr lang="de-DE" sz="1100" b="0" kern="1200" dirty="0" smtClean="0">
                          <a:solidFill>
                            <a:srgbClr val="19194D"/>
                          </a:solidFill>
                          <a:effectLst/>
                          <a:latin typeface="Trebuchet MS" panose="020B0603020202020204" pitchFamily="34" charset="0"/>
                          <a:ea typeface="Times New Roman"/>
                          <a:cs typeface="Times New Roman"/>
                        </a:rPr>
                        <a:t>Organismen</a:t>
                      </a:r>
                      <a:endParaRPr lang="de-DE" sz="1100" b="0" kern="1200" dirty="0">
                        <a:solidFill>
                          <a:srgbClr val="19194D"/>
                        </a:solidFill>
                        <a:effectLst/>
                        <a:latin typeface="Trebuchet MS" panose="020B0603020202020204" pitchFamily="34" charset="0"/>
                        <a:ea typeface="Times New Roman"/>
                        <a:cs typeface="Times New Roman"/>
                      </a:endParaRPr>
                    </a:p>
                  </a:txBody>
                  <a:tcPr marL="33530" marR="33530" marT="32829" marB="32829">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951739">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de-DE" sz="1100" b="1" kern="1200" dirty="0">
                          <a:solidFill>
                            <a:srgbClr val="C00000"/>
                          </a:solidFill>
                          <a:effectLst/>
                          <a:latin typeface="Trebuchet MS" panose="020B0603020202020204" pitchFamily="34" charset="0"/>
                          <a:ea typeface="Times New Roman"/>
                          <a:cs typeface="Times New Roman"/>
                        </a:rPr>
                        <a:t>2.</a:t>
                      </a:r>
                    </a:p>
                  </a:txBody>
                  <a:tcPr marL="33530" marR="33530" marT="32829" marB="32829">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de-DE" sz="1100" b="0" kern="1200" dirty="0">
                          <a:solidFill>
                            <a:srgbClr val="19194D"/>
                          </a:solidFill>
                          <a:effectLst/>
                          <a:latin typeface="Trebuchet MS" panose="020B0603020202020204" pitchFamily="34" charset="0"/>
                          <a:ea typeface="Times New Roman"/>
                          <a:cs typeface="Times New Roman"/>
                        </a:rPr>
                        <a:t>Nachvollziehen </a:t>
                      </a:r>
                      <a:r>
                        <a:rPr lang="de-DE" sz="1100" b="0" kern="1200" dirty="0" smtClean="0">
                          <a:solidFill>
                            <a:srgbClr val="19194D"/>
                          </a:solidFill>
                          <a:effectLst/>
                          <a:latin typeface="Trebuchet MS" panose="020B0603020202020204" pitchFamily="34" charset="0"/>
                          <a:ea typeface="Times New Roman"/>
                          <a:cs typeface="Times New Roman"/>
                        </a:rPr>
                        <a:t>von </a:t>
                      </a:r>
                      <a:r>
                        <a:rPr lang="de-DE" sz="1100" b="0" kern="1200" dirty="0">
                          <a:solidFill>
                            <a:srgbClr val="19194D"/>
                          </a:solidFill>
                          <a:effectLst/>
                          <a:latin typeface="Trebuchet MS" panose="020B0603020202020204" pitchFamily="34" charset="0"/>
                          <a:ea typeface="Times New Roman"/>
                          <a:cs typeface="Times New Roman"/>
                        </a:rPr>
                        <a:t>Metamorphosen</a:t>
                      </a:r>
                    </a:p>
                  </a:txBody>
                  <a:tcPr marL="33530" marR="33530" marT="32829" marB="32829">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de-DE" sz="1100" b="0" kern="1200" dirty="0">
                          <a:solidFill>
                            <a:srgbClr val="19194D"/>
                          </a:solidFill>
                          <a:effectLst/>
                          <a:latin typeface="Trebuchet MS" panose="020B0603020202020204" pitchFamily="34" charset="0"/>
                          <a:ea typeface="Times New Roman"/>
                          <a:cs typeface="Times New Roman"/>
                        </a:rPr>
                        <a:t>2.-Person-Perspektive </a:t>
                      </a:r>
                      <a:endParaRPr lang="de-DE" sz="1100" b="0" kern="1200" dirty="0" smtClean="0">
                        <a:solidFill>
                          <a:srgbClr val="19194D"/>
                        </a:solidFill>
                        <a:effectLst/>
                        <a:latin typeface="Trebuchet MS" panose="020B0603020202020204" pitchFamily="34" charset="0"/>
                        <a:ea typeface="Times New Roman"/>
                        <a:cs typeface="Times New Roman"/>
                      </a:endParaRPr>
                    </a:p>
                    <a:p>
                      <a:pPr marL="0" marR="0" indent="0" algn="l" defTabSz="914400" rtl="0" eaLnBrk="1" fontAlgn="auto" latinLnBrk="0" hangingPunct="1">
                        <a:lnSpc>
                          <a:spcPts val="1800"/>
                        </a:lnSpc>
                        <a:spcBef>
                          <a:spcPts val="0"/>
                        </a:spcBef>
                        <a:spcAft>
                          <a:spcPts val="0"/>
                        </a:spcAft>
                        <a:buClrTx/>
                        <a:buSzTx/>
                        <a:buFontTx/>
                        <a:buNone/>
                        <a:tabLst/>
                        <a:defRPr/>
                      </a:pPr>
                      <a:r>
                        <a:rPr lang="de-DE" sz="1100" b="0" kern="1200" dirty="0" smtClean="0">
                          <a:solidFill>
                            <a:srgbClr val="19194D"/>
                          </a:solidFill>
                          <a:effectLst/>
                          <a:latin typeface="Trebuchet MS" panose="020B0603020202020204" pitchFamily="34" charset="0"/>
                          <a:ea typeface="Times New Roman"/>
                          <a:cs typeface="Times New Roman"/>
                        </a:rPr>
                        <a:t>(</a:t>
                      </a:r>
                      <a:r>
                        <a:rPr lang="de-DE" sz="1100" b="0" kern="1200" dirty="0">
                          <a:solidFill>
                            <a:srgbClr val="19194D"/>
                          </a:solidFill>
                          <a:effectLst/>
                          <a:latin typeface="Trebuchet MS" panose="020B0603020202020204" pitchFamily="34" charset="0"/>
                          <a:ea typeface="Times New Roman"/>
                          <a:cs typeface="Times New Roman"/>
                        </a:rPr>
                        <a:t>sich mit </a:t>
                      </a:r>
                      <a:r>
                        <a:rPr lang="de-DE" sz="1100" b="0" kern="1200" dirty="0" smtClean="0">
                          <a:solidFill>
                            <a:srgbClr val="19194D"/>
                          </a:solidFill>
                          <a:effectLst/>
                          <a:latin typeface="Trebuchet MS" panose="020B0603020202020204" pitchFamily="34" charset="0"/>
                          <a:ea typeface="Times New Roman"/>
                          <a:cs typeface="Times New Roman"/>
                        </a:rPr>
                        <a:t>den </a:t>
                      </a:r>
                      <a:r>
                        <a:rPr lang="de-DE" sz="1100" b="0" kern="1200" dirty="0" err="1" smtClean="0">
                          <a:solidFill>
                            <a:srgbClr val="19194D"/>
                          </a:solidFill>
                          <a:effectLst/>
                          <a:latin typeface="Trebuchet MS" panose="020B0603020202020204" pitchFamily="34" charset="0"/>
                          <a:ea typeface="Times New Roman"/>
                          <a:cs typeface="Times New Roman"/>
                        </a:rPr>
                        <a:t>Phäno-menen</a:t>
                      </a:r>
                      <a:r>
                        <a:rPr lang="de-DE" sz="1100" b="0" kern="1200" dirty="0" smtClean="0">
                          <a:solidFill>
                            <a:srgbClr val="19194D"/>
                          </a:solidFill>
                          <a:effectLst/>
                          <a:latin typeface="Trebuchet MS" panose="020B0603020202020204" pitchFamily="34" charset="0"/>
                          <a:ea typeface="Times New Roman"/>
                          <a:cs typeface="Times New Roman"/>
                        </a:rPr>
                        <a:t> </a:t>
                      </a:r>
                      <a:r>
                        <a:rPr lang="de-DE" sz="1100" b="0" kern="1200" dirty="0">
                          <a:solidFill>
                            <a:srgbClr val="19194D"/>
                          </a:solidFill>
                          <a:effectLst/>
                          <a:latin typeface="Trebuchet MS" panose="020B0603020202020204" pitchFamily="34" charset="0"/>
                          <a:ea typeface="Times New Roman"/>
                          <a:cs typeface="Times New Roman"/>
                        </a:rPr>
                        <a:t>aktiv </a:t>
                      </a:r>
                      <a:r>
                        <a:rPr lang="de-DE" sz="1100" b="0" kern="1200" dirty="0" smtClean="0">
                          <a:solidFill>
                            <a:srgbClr val="19194D"/>
                          </a:solidFill>
                          <a:effectLst/>
                          <a:latin typeface="Trebuchet MS" panose="020B0603020202020204" pitchFamily="34" charset="0"/>
                          <a:ea typeface="Times New Roman"/>
                          <a:cs typeface="Times New Roman"/>
                        </a:rPr>
                        <a:t>verbinden)</a:t>
                      </a:r>
                      <a:endParaRPr lang="de-DE" sz="1100" b="0" kern="1200" dirty="0">
                        <a:solidFill>
                          <a:srgbClr val="19194D"/>
                        </a:solidFill>
                        <a:effectLst/>
                        <a:latin typeface="Trebuchet MS" panose="020B0603020202020204" pitchFamily="34" charset="0"/>
                        <a:ea typeface="Times New Roman"/>
                        <a:cs typeface="Times New Roman"/>
                      </a:endParaRPr>
                    </a:p>
                  </a:txBody>
                  <a:tcPr marL="33530" marR="33530" marT="32829" marB="32829">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de-DE" sz="1100" b="0" kern="1200" dirty="0">
                          <a:solidFill>
                            <a:srgbClr val="19194D"/>
                          </a:solidFill>
                          <a:effectLst/>
                          <a:latin typeface="Trebuchet MS" panose="020B0603020202020204" pitchFamily="34" charset="0"/>
                          <a:ea typeface="Times New Roman"/>
                          <a:cs typeface="Times New Roman"/>
                        </a:rPr>
                        <a:t>Übergänge zwischen den Formen als </a:t>
                      </a:r>
                      <a:r>
                        <a:rPr lang="de-DE" sz="1100" b="0" kern="1200" dirty="0" err="1" smtClean="0">
                          <a:solidFill>
                            <a:srgbClr val="19194D"/>
                          </a:solidFill>
                          <a:effectLst/>
                          <a:latin typeface="Trebuchet MS" panose="020B0603020202020204" pitchFamily="34" charset="0"/>
                          <a:ea typeface="Times New Roman"/>
                          <a:cs typeface="Times New Roman"/>
                        </a:rPr>
                        <a:t>Kräftewirkun</a:t>
                      </a:r>
                      <a:r>
                        <a:rPr lang="de-DE" sz="1100" b="0" kern="1200" dirty="0" smtClean="0">
                          <a:solidFill>
                            <a:srgbClr val="19194D"/>
                          </a:solidFill>
                          <a:effectLst/>
                          <a:latin typeface="Trebuchet MS" panose="020B0603020202020204" pitchFamily="34" charset="0"/>
                          <a:ea typeface="Times New Roman"/>
                          <a:cs typeface="Times New Roman"/>
                        </a:rPr>
                        <a:t>-gen innerlich</a:t>
                      </a:r>
                      <a:r>
                        <a:rPr lang="de-DE" sz="1100" b="0" kern="1200" baseline="0" dirty="0" smtClean="0">
                          <a:solidFill>
                            <a:srgbClr val="19194D"/>
                          </a:solidFill>
                          <a:effectLst/>
                          <a:latin typeface="Trebuchet MS" panose="020B0603020202020204" pitchFamily="34" charset="0"/>
                          <a:ea typeface="Times New Roman"/>
                          <a:cs typeface="Times New Roman"/>
                        </a:rPr>
                        <a:t> </a:t>
                      </a:r>
                      <a:r>
                        <a:rPr lang="de-DE" sz="1100" b="0" kern="1200" dirty="0" smtClean="0">
                          <a:solidFill>
                            <a:srgbClr val="19194D"/>
                          </a:solidFill>
                          <a:effectLst/>
                          <a:latin typeface="Trebuchet MS" panose="020B0603020202020204" pitchFamily="34" charset="0"/>
                          <a:ea typeface="Times New Roman"/>
                          <a:cs typeface="Times New Roman"/>
                        </a:rPr>
                        <a:t>nachvoll-ziehen</a:t>
                      </a:r>
                      <a:endParaRPr lang="de-DE" sz="1100" b="0" kern="1200" dirty="0">
                        <a:solidFill>
                          <a:srgbClr val="19194D"/>
                        </a:solidFill>
                        <a:effectLst/>
                        <a:latin typeface="Trebuchet MS" panose="020B0603020202020204" pitchFamily="34" charset="0"/>
                        <a:ea typeface="Times New Roman"/>
                        <a:cs typeface="Times New Roman"/>
                      </a:endParaRPr>
                    </a:p>
                  </a:txBody>
                  <a:tcPr marL="33530" marR="33530" marT="32829" marB="32829">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de-DE" sz="1100" b="0" kern="1200" dirty="0" smtClean="0">
                          <a:solidFill>
                            <a:srgbClr val="19194D"/>
                          </a:solidFill>
                          <a:effectLst/>
                          <a:latin typeface="Trebuchet MS" panose="020B0603020202020204" pitchFamily="34" charset="0"/>
                          <a:ea typeface="Times New Roman"/>
                          <a:cs typeface="Times New Roman"/>
                        </a:rPr>
                        <a:t>Bildungsgesetzmäßig-</a:t>
                      </a:r>
                      <a:r>
                        <a:rPr lang="de-DE" sz="1100" b="0" kern="1200" dirty="0" err="1" smtClean="0">
                          <a:solidFill>
                            <a:srgbClr val="19194D"/>
                          </a:solidFill>
                          <a:effectLst/>
                          <a:latin typeface="Trebuchet MS" panose="020B0603020202020204" pitchFamily="34" charset="0"/>
                          <a:ea typeface="Times New Roman"/>
                          <a:cs typeface="Times New Roman"/>
                        </a:rPr>
                        <a:t>keiten</a:t>
                      </a:r>
                      <a:r>
                        <a:rPr lang="de-DE" sz="1100" b="0" kern="1200" dirty="0" smtClean="0">
                          <a:solidFill>
                            <a:srgbClr val="19194D"/>
                          </a:solidFill>
                          <a:effectLst/>
                          <a:latin typeface="Trebuchet MS" panose="020B0603020202020204" pitchFamily="34" charset="0"/>
                          <a:ea typeface="Times New Roman"/>
                          <a:cs typeface="Times New Roman"/>
                        </a:rPr>
                        <a:t> </a:t>
                      </a:r>
                      <a:r>
                        <a:rPr lang="de-DE" sz="1100" b="0" kern="1200" dirty="0">
                          <a:solidFill>
                            <a:srgbClr val="19194D"/>
                          </a:solidFill>
                          <a:effectLst/>
                          <a:latin typeface="Trebuchet MS" panose="020B0603020202020204" pitchFamily="34" charset="0"/>
                          <a:ea typeface="Times New Roman"/>
                          <a:cs typeface="Times New Roman"/>
                        </a:rPr>
                        <a:t>(Retardation, Akzeleration, </a:t>
                      </a:r>
                      <a:r>
                        <a:rPr lang="de-DE" sz="1100" b="0" kern="1200" dirty="0" err="1" smtClean="0">
                          <a:solidFill>
                            <a:srgbClr val="19194D"/>
                          </a:solidFill>
                          <a:effectLst/>
                          <a:latin typeface="Trebuchet MS" panose="020B0603020202020204" pitchFamily="34" charset="0"/>
                          <a:ea typeface="Times New Roman"/>
                          <a:cs typeface="Times New Roman"/>
                        </a:rPr>
                        <a:t>Metamor-phose</a:t>
                      </a:r>
                      <a:r>
                        <a:rPr lang="de-DE" sz="1100" b="0" kern="1200" dirty="0">
                          <a:solidFill>
                            <a:srgbClr val="19194D"/>
                          </a:solidFill>
                          <a:effectLst/>
                          <a:latin typeface="Trebuchet MS" panose="020B0603020202020204" pitchFamily="34" charset="0"/>
                          <a:ea typeface="Times New Roman"/>
                          <a:cs typeface="Times New Roman"/>
                        </a:rPr>
                        <a:t>, etc.) beschreiben </a:t>
                      </a:r>
                    </a:p>
                  </a:txBody>
                  <a:tcPr marL="33530" marR="33530" marT="32829" marB="32829">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de-DE" sz="1100" b="0" kern="1200" dirty="0">
                          <a:solidFill>
                            <a:srgbClr val="19194D"/>
                          </a:solidFill>
                          <a:effectLst/>
                          <a:latin typeface="Trebuchet MS" panose="020B0603020202020204" pitchFamily="34" charset="0"/>
                          <a:ea typeface="Times New Roman"/>
                          <a:cs typeface="Times New Roman"/>
                        </a:rPr>
                        <a:t>Goethes </a:t>
                      </a:r>
                      <a:r>
                        <a:rPr lang="de-DE" sz="1100" b="0" kern="1200" dirty="0" smtClean="0">
                          <a:solidFill>
                            <a:srgbClr val="19194D"/>
                          </a:solidFill>
                          <a:effectLst/>
                          <a:latin typeface="Trebuchet MS" panose="020B0603020202020204" pitchFamily="34" charset="0"/>
                          <a:ea typeface="Times New Roman"/>
                          <a:cs typeface="Times New Roman"/>
                        </a:rPr>
                        <a:t>Metamorphosen-lehre</a:t>
                      </a:r>
                      <a:r>
                        <a:rPr lang="de-DE" sz="1100" b="0" kern="1200" dirty="0">
                          <a:solidFill>
                            <a:srgbClr val="19194D"/>
                          </a:solidFill>
                          <a:effectLst/>
                          <a:latin typeface="Trebuchet MS" panose="020B0603020202020204" pitchFamily="34" charset="0"/>
                          <a:ea typeface="Times New Roman"/>
                          <a:cs typeface="Times New Roman"/>
                        </a:rPr>
                        <a:t>: </a:t>
                      </a:r>
                      <a:r>
                        <a:rPr lang="de-DE" sz="1100" b="0" kern="1200" dirty="0" smtClean="0">
                          <a:solidFill>
                            <a:srgbClr val="19194D"/>
                          </a:solidFill>
                          <a:effectLst/>
                          <a:latin typeface="Trebuchet MS" panose="020B0603020202020204" pitchFamily="34" charset="0"/>
                          <a:ea typeface="Times New Roman"/>
                          <a:cs typeface="Times New Roman"/>
                        </a:rPr>
                        <a:t>lebendig </a:t>
                      </a:r>
                      <a:r>
                        <a:rPr lang="de-DE" sz="1100" b="0" kern="1200" dirty="0">
                          <a:solidFill>
                            <a:srgbClr val="19194D"/>
                          </a:solidFill>
                          <a:effectLst/>
                          <a:latin typeface="Trebuchet MS" panose="020B0603020202020204" pitchFamily="34" charset="0"/>
                          <a:ea typeface="Times New Roman"/>
                          <a:cs typeface="Times New Roman"/>
                        </a:rPr>
                        <a:t>und gesetzmäßig wirkende Bildungskräfte </a:t>
                      </a:r>
                    </a:p>
                  </a:txBody>
                  <a:tcPr marL="33530" marR="33530" marT="32829" marB="32829">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951739">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de-DE" sz="1100" b="1" kern="1200" dirty="0">
                          <a:solidFill>
                            <a:srgbClr val="C00000"/>
                          </a:solidFill>
                          <a:effectLst/>
                          <a:latin typeface="Trebuchet MS" panose="020B0603020202020204" pitchFamily="34" charset="0"/>
                          <a:ea typeface="Times New Roman"/>
                          <a:cs typeface="Times New Roman"/>
                        </a:rPr>
                        <a:t>3.</a:t>
                      </a:r>
                    </a:p>
                  </a:txBody>
                  <a:tcPr marL="33530" marR="33530" marT="32829" marB="32829">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de-DE" sz="1100" b="0" kern="1200" dirty="0">
                          <a:solidFill>
                            <a:srgbClr val="19194D"/>
                          </a:solidFill>
                          <a:effectLst/>
                          <a:latin typeface="Trebuchet MS" panose="020B0603020202020204" pitchFamily="34" charset="0"/>
                          <a:ea typeface="Times New Roman"/>
                          <a:cs typeface="Times New Roman"/>
                        </a:rPr>
                        <a:t>Erlebendes </a:t>
                      </a:r>
                      <a:endParaRPr lang="de-DE" sz="1100" b="0" kern="1200" dirty="0" smtClean="0">
                        <a:solidFill>
                          <a:srgbClr val="19194D"/>
                        </a:solidFill>
                        <a:effectLst/>
                        <a:latin typeface="Trebuchet MS" panose="020B0603020202020204" pitchFamily="34" charset="0"/>
                        <a:ea typeface="Times New Roman"/>
                        <a:cs typeface="Times New Roman"/>
                      </a:endParaRPr>
                    </a:p>
                    <a:p>
                      <a:pPr marL="0" marR="0" indent="0" algn="l" defTabSz="914400" rtl="0" eaLnBrk="1" fontAlgn="auto" latinLnBrk="0" hangingPunct="1">
                        <a:lnSpc>
                          <a:spcPts val="1800"/>
                        </a:lnSpc>
                        <a:spcBef>
                          <a:spcPts val="0"/>
                        </a:spcBef>
                        <a:spcAft>
                          <a:spcPts val="0"/>
                        </a:spcAft>
                        <a:buClrTx/>
                        <a:buSzTx/>
                        <a:buFontTx/>
                        <a:buNone/>
                        <a:tabLst/>
                        <a:defRPr/>
                      </a:pPr>
                      <a:r>
                        <a:rPr lang="de-DE" sz="1100" b="0" kern="1200" dirty="0" smtClean="0">
                          <a:solidFill>
                            <a:srgbClr val="19194D"/>
                          </a:solidFill>
                          <a:effectLst/>
                          <a:latin typeface="Trebuchet MS" panose="020B0603020202020204" pitchFamily="34" charset="0"/>
                          <a:ea typeface="Times New Roman"/>
                          <a:cs typeface="Times New Roman"/>
                        </a:rPr>
                        <a:t>Verstehen</a:t>
                      </a:r>
                      <a:endParaRPr lang="de-DE" sz="1100" b="0" kern="1200" dirty="0">
                        <a:solidFill>
                          <a:srgbClr val="19194D"/>
                        </a:solidFill>
                        <a:effectLst/>
                        <a:latin typeface="Trebuchet MS" panose="020B0603020202020204" pitchFamily="34" charset="0"/>
                        <a:ea typeface="Times New Roman"/>
                        <a:cs typeface="Times New Roman"/>
                      </a:endParaRPr>
                    </a:p>
                  </a:txBody>
                  <a:tcPr marL="33530" marR="33530" marT="32829" marB="32829">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de-DE" sz="1100" b="0" kern="1200" dirty="0">
                          <a:solidFill>
                            <a:srgbClr val="19194D"/>
                          </a:solidFill>
                          <a:effectLst/>
                          <a:latin typeface="Trebuchet MS" panose="020B0603020202020204" pitchFamily="34" charset="0"/>
                          <a:ea typeface="Times New Roman"/>
                          <a:cs typeface="Times New Roman"/>
                        </a:rPr>
                        <a:t>1.-Person-Perspektive (</a:t>
                      </a:r>
                      <a:r>
                        <a:rPr lang="de-DE" sz="1100" b="0" kern="1200" dirty="0" smtClean="0">
                          <a:solidFill>
                            <a:srgbClr val="19194D"/>
                          </a:solidFill>
                          <a:effectLst/>
                          <a:latin typeface="Trebuchet MS" panose="020B0603020202020204" pitchFamily="34" charset="0"/>
                          <a:ea typeface="Times New Roman"/>
                          <a:cs typeface="Times New Roman"/>
                        </a:rPr>
                        <a:t>erleben)</a:t>
                      </a:r>
                      <a:endParaRPr lang="de-DE" sz="1100" b="0" kern="1200" dirty="0">
                        <a:solidFill>
                          <a:srgbClr val="19194D"/>
                        </a:solidFill>
                        <a:effectLst/>
                        <a:latin typeface="Trebuchet MS" panose="020B0603020202020204" pitchFamily="34" charset="0"/>
                        <a:ea typeface="Times New Roman"/>
                        <a:cs typeface="Times New Roman"/>
                      </a:endParaRPr>
                    </a:p>
                  </a:txBody>
                  <a:tcPr marL="33530" marR="33530" marT="32829" marB="32829">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de-DE" sz="1100" b="0" kern="1200" dirty="0">
                          <a:solidFill>
                            <a:srgbClr val="19194D"/>
                          </a:solidFill>
                          <a:effectLst/>
                          <a:latin typeface="Trebuchet MS" panose="020B0603020202020204" pitchFamily="34" charset="0"/>
                          <a:ea typeface="Times New Roman"/>
                          <a:cs typeface="Times New Roman"/>
                        </a:rPr>
                        <a:t>Urbilder der Formen innerlich anschauend gewahren</a:t>
                      </a:r>
                    </a:p>
                  </a:txBody>
                  <a:tcPr marL="33530" marR="33530" marT="32829" marB="32829">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de-DE" sz="1100" b="0" kern="1200" dirty="0">
                          <a:solidFill>
                            <a:srgbClr val="19194D"/>
                          </a:solidFill>
                          <a:effectLst/>
                          <a:latin typeface="Trebuchet MS" panose="020B0603020202020204" pitchFamily="34" charset="0"/>
                          <a:ea typeface="Times New Roman"/>
                          <a:cs typeface="Times New Roman"/>
                        </a:rPr>
                        <a:t>Den Menschen als den in den Verwandlungsstufen der Tiere sich selbst gleich bleibenden Typus erkennen</a:t>
                      </a:r>
                    </a:p>
                  </a:txBody>
                  <a:tcPr marL="33530" marR="33530" marT="32829" marB="32829">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de-DE" sz="1100" b="0" kern="1200" dirty="0">
                          <a:solidFill>
                            <a:srgbClr val="19194D"/>
                          </a:solidFill>
                          <a:effectLst/>
                          <a:latin typeface="Trebuchet MS" panose="020B0603020202020204" pitchFamily="34" charset="0"/>
                          <a:ea typeface="Times New Roman"/>
                          <a:cs typeface="Times New Roman"/>
                        </a:rPr>
                        <a:t>Tiere als einseitiger Ausdruck von Eigenschaften des Menschenwesens</a:t>
                      </a:r>
                    </a:p>
                  </a:txBody>
                  <a:tcPr marL="33530" marR="33530" marT="32829" marB="32829">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1309686">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de-DE" sz="1100" b="1" kern="1200" dirty="0">
                          <a:solidFill>
                            <a:srgbClr val="C00000"/>
                          </a:solidFill>
                          <a:effectLst/>
                          <a:latin typeface="Trebuchet MS" panose="020B0603020202020204" pitchFamily="34" charset="0"/>
                          <a:ea typeface="Times New Roman"/>
                          <a:cs typeface="Times New Roman"/>
                        </a:rPr>
                        <a:t>4.</a:t>
                      </a:r>
                    </a:p>
                  </a:txBody>
                  <a:tcPr marL="33530" marR="33530" marT="32829" marB="32829">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de-DE" sz="1100" b="0" kern="1200" dirty="0">
                          <a:solidFill>
                            <a:srgbClr val="19194D"/>
                          </a:solidFill>
                          <a:effectLst/>
                          <a:latin typeface="Trebuchet MS" panose="020B0603020202020204" pitchFamily="34" charset="0"/>
                          <a:ea typeface="Times New Roman"/>
                          <a:cs typeface="Times New Roman"/>
                        </a:rPr>
                        <a:t>Geistiges Prinzip / Wesen erfassen</a:t>
                      </a:r>
                    </a:p>
                  </a:txBody>
                  <a:tcPr marL="33530" marR="33530" marT="32829" marB="32829">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de-DE" sz="1100" b="0" kern="1200" dirty="0" smtClean="0">
                          <a:solidFill>
                            <a:srgbClr val="19194D"/>
                          </a:solidFill>
                          <a:effectLst/>
                          <a:latin typeface="Trebuchet MS" panose="020B0603020202020204" pitchFamily="34" charset="0"/>
                          <a:ea typeface="Times New Roman"/>
                          <a:cs typeface="Times New Roman"/>
                        </a:rPr>
                        <a:t>Transzendentale </a:t>
                      </a:r>
                      <a:r>
                        <a:rPr lang="de-DE" sz="1100" b="0" kern="1200" dirty="0">
                          <a:solidFill>
                            <a:srgbClr val="19194D"/>
                          </a:solidFill>
                          <a:effectLst/>
                          <a:latin typeface="Trebuchet MS" panose="020B0603020202020204" pitchFamily="34" charset="0"/>
                          <a:ea typeface="Times New Roman"/>
                          <a:cs typeface="Times New Roman"/>
                        </a:rPr>
                        <a:t>Perspektive </a:t>
                      </a:r>
                      <a:endParaRPr lang="de-DE" sz="1100" b="0" kern="1200" dirty="0" smtClean="0">
                        <a:solidFill>
                          <a:srgbClr val="19194D"/>
                        </a:solidFill>
                        <a:effectLst/>
                        <a:latin typeface="Trebuchet MS" panose="020B0603020202020204" pitchFamily="34" charset="0"/>
                        <a:ea typeface="Times New Roman"/>
                        <a:cs typeface="Times New Roman"/>
                      </a:endParaRPr>
                    </a:p>
                    <a:p>
                      <a:pPr marL="0" marR="0" indent="0" algn="l" defTabSz="914400" rtl="0" eaLnBrk="1" fontAlgn="auto" latinLnBrk="0" hangingPunct="1">
                        <a:lnSpc>
                          <a:spcPts val="1800"/>
                        </a:lnSpc>
                        <a:spcBef>
                          <a:spcPts val="0"/>
                        </a:spcBef>
                        <a:spcAft>
                          <a:spcPts val="0"/>
                        </a:spcAft>
                        <a:buClrTx/>
                        <a:buSzTx/>
                        <a:buFontTx/>
                        <a:buNone/>
                        <a:tabLst/>
                        <a:defRPr/>
                      </a:pPr>
                      <a:r>
                        <a:rPr lang="de-DE" sz="1100" b="0" kern="1200" dirty="0" smtClean="0">
                          <a:solidFill>
                            <a:srgbClr val="19194D"/>
                          </a:solidFill>
                          <a:effectLst/>
                          <a:latin typeface="Trebuchet MS" panose="020B0603020202020204" pitchFamily="34" charset="0"/>
                          <a:ea typeface="Times New Roman"/>
                          <a:cs typeface="Times New Roman"/>
                        </a:rPr>
                        <a:t>(</a:t>
                      </a:r>
                      <a:r>
                        <a:rPr lang="de-DE" sz="1100" b="0" kern="1200" dirty="0">
                          <a:solidFill>
                            <a:srgbClr val="19194D"/>
                          </a:solidFill>
                          <a:effectLst/>
                          <a:latin typeface="Trebuchet MS" panose="020B0603020202020204" pitchFamily="34" charset="0"/>
                          <a:ea typeface="Times New Roman"/>
                          <a:cs typeface="Times New Roman"/>
                        </a:rPr>
                        <a:t>das eigene </a:t>
                      </a:r>
                      <a:r>
                        <a:rPr lang="de-DE" sz="1100" b="0" kern="1200" dirty="0" smtClean="0">
                          <a:solidFill>
                            <a:srgbClr val="19194D"/>
                          </a:solidFill>
                          <a:effectLst/>
                          <a:latin typeface="Trebuchet MS" panose="020B0603020202020204" pitchFamily="34" charset="0"/>
                          <a:ea typeface="Times New Roman"/>
                          <a:cs typeface="Times New Roman"/>
                        </a:rPr>
                        <a:t>Erkennen wie </a:t>
                      </a:r>
                    </a:p>
                    <a:p>
                      <a:pPr marL="0" marR="0" indent="0" algn="l" defTabSz="914400" rtl="0" eaLnBrk="1" fontAlgn="auto" latinLnBrk="0" hangingPunct="1">
                        <a:lnSpc>
                          <a:spcPts val="1800"/>
                        </a:lnSpc>
                        <a:spcBef>
                          <a:spcPts val="0"/>
                        </a:spcBef>
                        <a:spcAft>
                          <a:spcPts val="0"/>
                        </a:spcAft>
                        <a:buClrTx/>
                        <a:buSzTx/>
                        <a:buFontTx/>
                        <a:buNone/>
                        <a:tabLst/>
                        <a:defRPr/>
                      </a:pPr>
                      <a:r>
                        <a:rPr lang="de-DE" sz="1100" b="0" kern="1200" dirty="0" smtClean="0">
                          <a:solidFill>
                            <a:srgbClr val="19194D"/>
                          </a:solidFill>
                          <a:effectLst/>
                          <a:latin typeface="Trebuchet MS" panose="020B0603020202020204" pitchFamily="34" charset="0"/>
                          <a:ea typeface="Times New Roman"/>
                          <a:cs typeface="Times New Roman"/>
                        </a:rPr>
                        <a:t>von </a:t>
                      </a:r>
                      <a:r>
                        <a:rPr lang="de-DE" sz="1100" b="0" kern="1200" dirty="0">
                          <a:solidFill>
                            <a:srgbClr val="19194D"/>
                          </a:solidFill>
                          <a:effectLst/>
                          <a:latin typeface="Trebuchet MS" panose="020B0603020202020204" pitchFamily="34" charset="0"/>
                          <a:ea typeface="Times New Roman"/>
                          <a:cs typeface="Times New Roman"/>
                        </a:rPr>
                        <a:t>außen </a:t>
                      </a:r>
                      <a:r>
                        <a:rPr lang="de-DE" sz="1100" b="0" kern="1200" dirty="0" smtClean="0">
                          <a:solidFill>
                            <a:srgbClr val="19194D"/>
                          </a:solidFill>
                          <a:effectLst/>
                          <a:latin typeface="Trebuchet MS" panose="020B0603020202020204" pitchFamily="34" charset="0"/>
                          <a:ea typeface="Times New Roman"/>
                          <a:cs typeface="Times New Roman"/>
                        </a:rPr>
                        <a:t>betrachten)</a:t>
                      </a:r>
                      <a:endParaRPr lang="de-DE" sz="1100" b="0" kern="1200" dirty="0">
                        <a:solidFill>
                          <a:srgbClr val="19194D"/>
                        </a:solidFill>
                        <a:effectLst/>
                        <a:latin typeface="Trebuchet MS" panose="020B0603020202020204" pitchFamily="34" charset="0"/>
                        <a:ea typeface="Times New Roman"/>
                        <a:cs typeface="Times New Roman"/>
                      </a:endParaRPr>
                    </a:p>
                  </a:txBody>
                  <a:tcPr marL="33530" marR="33530" marT="32829" marB="32829">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de-DE" sz="1100" b="0" kern="1200" baseline="0" dirty="0" smtClean="0">
                          <a:solidFill>
                            <a:srgbClr val="19194D"/>
                          </a:solidFill>
                          <a:effectLst/>
                          <a:latin typeface="Trebuchet MS" panose="020B0603020202020204" pitchFamily="34" charset="0"/>
                          <a:ea typeface="Times New Roman"/>
                          <a:cs typeface="Times New Roman"/>
                        </a:rPr>
                        <a:t>Eigenen Anteil an der Gestaltung und Verbindung von Formen auf dem Schauplatz des Bewusst-seins beobachten</a:t>
                      </a:r>
                      <a:endParaRPr lang="de-DE" sz="1100" b="0" kern="1200" dirty="0">
                        <a:solidFill>
                          <a:srgbClr val="19194D"/>
                        </a:solidFill>
                        <a:effectLst/>
                        <a:latin typeface="Trebuchet MS" panose="020B0603020202020204" pitchFamily="34" charset="0"/>
                        <a:ea typeface="Times New Roman"/>
                        <a:cs typeface="Times New Roman"/>
                      </a:endParaRPr>
                    </a:p>
                  </a:txBody>
                  <a:tcPr marL="33530" marR="33530" marT="32829" marB="32829">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de-DE" sz="1100" b="0" kern="1200" dirty="0" smtClean="0">
                          <a:solidFill>
                            <a:srgbClr val="19194D"/>
                          </a:solidFill>
                          <a:effectLst/>
                          <a:latin typeface="Trebuchet MS" panose="020B0603020202020204" pitchFamily="34" charset="0"/>
                          <a:ea typeface="Times New Roman"/>
                          <a:cs typeface="Times New Roman"/>
                        </a:rPr>
                        <a:t>Zusammenhang</a:t>
                      </a:r>
                      <a:r>
                        <a:rPr lang="de-DE" sz="1100" b="0" kern="1200" baseline="0" dirty="0" smtClean="0">
                          <a:solidFill>
                            <a:srgbClr val="19194D"/>
                          </a:solidFill>
                          <a:effectLst/>
                          <a:latin typeface="Trebuchet MS" panose="020B0603020202020204" pitchFamily="34" charset="0"/>
                          <a:ea typeface="Times New Roman"/>
                          <a:cs typeface="Times New Roman"/>
                        </a:rPr>
                        <a:t> von Erkenntnis, Bewusstsein, Leib und Welt einsehen</a:t>
                      </a:r>
                      <a:endParaRPr lang="de-DE" sz="1100" b="0" kern="1200" dirty="0">
                        <a:solidFill>
                          <a:srgbClr val="19194D"/>
                        </a:solidFill>
                        <a:effectLst/>
                        <a:latin typeface="Trebuchet MS" panose="020B0603020202020204" pitchFamily="34" charset="0"/>
                        <a:ea typeface="Times New Roman"/>
                        <a:cs typeface="Times New Roman"/>
                      </a:endParaRPr>
                    </a:p>
                  </a:txBody>
                  <a:tcPr marL="33530" marR="33530" marT="32829" marB="32829">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de-DE" sz="1100" b="0" kern="1200" dirty="0">
                          <a:solidFill>
                            <a:srgbClr val="19194D"/>
                          </a:solidFill>
                          <a:effectLst/>
                          <a:latin typeface="Trebuchet MS" panose="020B0603020202020204" pitchFamily="34" charset="0"/>
                          <a:ea typeface="Times New Roman"/>
                          <a:cs typeface="Times New Roman"/>
                        </a:rPr>
                        <a:t>Rudolf Steiners </a:t>
                      </a:r>
                      <a:r>
                        <a:rPr lang="de-DE" sz="1100" b="0" kern="1200" dirty="0" smtClean="0">
                          <a:solidFill>
                            <a:srgbClr val="19194D"/>
                          </a:solidFill>
                          <a:effectLst/>
                          <a:latin typeface="Trebuchet MS" panose="020B0603020202020204" pitchFamily="34" charset="0"/>
                          <a:ea typeface="Times New Roman"/>
                          <a:cs typeface="Times New Roman"/>
                        </a:rPr>
                        <a:t>Evolutions-lehre:</a:t>
                      </a:r>
                      <a:r>
                        <a:rPr lang="de-DE" sz="1100" b="0" kern="1200" baseline="0" dirty="0" smtClean="0">
                          <a:solidFill>
                            <a:srgbClr val="19194D"/>
                          </a:solidFill>
                          <a:effectLst/>
                          <a:latin typeface="Trebuchet MS" panose="020B0603020202020204" pitchFamily="34" charset="0"/>
                          <a:ea typeface="Times New Roman"/>
                          <a:cs typeface="Times New Roman"/>
                        </a:rPr>
                        <a:t> g</a:t>
                      </a:r>
                      <a:r>
                        <a:rPr lang="de-DE" sz="1100" b="0" kern="1200" dirty="0" smtClean="0">
                          <a:solidFill>
                            <a:srgbClr val="19194D"/>
                          </a:solidFill>
                          <a:effectLst/>
                          <a:latin typeface="Trebuchet MS" panose="020B0603020202020204" pitchFamily="34" charset="0"/>
                          <a:ea typeface="Times New Roman"/>
                          <a:cs typeface="Times New Roman"/>
                        </a:rPr>
                        <a:t>eistig-</a:t>
                      </a:r>
                      <a:r>
                        <a:rPr lang="de-DE" sz="1100" b="0" kern="1200" dirty="0" err="1" smtClean="0">
                          <a:solidFill>
                            <a:srgbClr val="19194D"/>
                          </a:solidFill>
                          <a:effectLst/>
                          <a:latin typeface="Trebuchet MS" panose="020B0603020202020204" pitchFamily="34" charset="0"/>
                          <a:ea typeface="Times New Roman"/>
                          <a:cs typeface="Times New Roman"/>
                        </a:rPr>
                        <a:t>evolutio</a:t>
                      </a:r>
                      <a:r>
                        <a:rPr lang="de-DE" sz="1100" b="0" kern="1200" dirty="0" smtClean="0">
                          <a:solidFill>
                            <a:srgbClr val="19194D"/>
                          </a:solidFill>
                          <a:effectLst/>
                          <a:latin typeface="Trebuchet MS" panose="020B0603020202020204" pitchFamily="34" charset="0"/>
                          <a:ea typeface="Times New Roman"/>
                          <a:cs typeface="Times New Roman"/>
                        </a:rPr>
                        <a:t>-</a:t>
                      </a:r>
                      <a:r>
                        <a:rPr lang="de-DE" sz="1100" b="0" kern="1200" dirty="0" err="1" smtClean="0">
                          <a:solidFill>
                            <a:srgbClr val="19194D"/>
                          </a:solidFill>
                          <a:effectLst/>
                          <a:latin typeface="Trebuchet MS" panose="020B0603020202020204" pitchFamily="34" charset="0"/>
                          <a:ea typeface="Times New Roman"/>
                          <a:cs typeface="Times New Roman"/>
                        </a:rPr>
                        <a:t>närer</a:t>
                      </a:r>
                      <a:r>
                        <a:rPr lang="de-DE" sz="1100" b="0" kern="1200" dirty="0" smtClean="0">
                          <a:solidFill>
                            <a:srgbClr val="19194D"/>
                          </a:solidFill>
                          <a:effectLst/>
                          <a:latin typeface="Trebuchet MS" panose="020B0603020202020204" pitchFamily="34" charset="0"/>
                          <a:ea typeface="Times New Roman"/>
                          <a:cs typeface="Times New Roman"/>
                        </a:rPr>
                        <a:t> </a:t>
                      </a:r>
                      <a:r>
                        <a:rPr lang="de-DE" sz="1100" b="0" kern="1200" dirty="0">
                          <a:solidFill>
                            <a:srgbClr val="19194D"/>
                          </a:solidFill>
                          <a:effectLst/>
                          <a:latin typeface="Trebuchet MS" panose="020B0603020202020204" pitchFamily="34" charset="0"/>
                          <a:ea typeface="Times New Roman"/>
                          <a:cs typeface="Times New Roman"/>
                        </a:rPr>
                        <a:t>Weltprozess </a:t>
                      </a:r>
                      <a:r>
                        <a:rPr lang="de-DE" sz="1100" b="0" kern="1200" dirty="0" smtClean="0">
                          <a:solidFill>
                            <a:srgbClr val="19194D"/>
                          </a:solidFill>
                          <a:effectLst/>
                          <a:latin typeface="Trebuchet MS" panose="020B0603020202020204" pitchFamily="34" charset="0"/>
                          <a:ea typeface="Times New Roman"/>
                          <a:cs typeface="Times New Roman"/>
                        </a:rPr>
                        <a:t>(Trennung </a:t>
                      </a:r>
                      <a:r>
                        <a:rPr lang="de-DE" sz="1100" b="0" kern="1200" baseline="0" dirty="0" smtClean="0">
                          <a:solidFill>
                            <a:srgbClr val="19194D"/>
                          </a:solidFill>
                          <a:effectLst/>
                          <a:latin typeface="Trebuchet MS" panose="020B0603020202020204" pitchFamily="34" charset="0"/>
                          <a:ea typeface="Times New Roman"/>
                          <a:cs typeface="Times New Roman"/>
                        </a:rPr>
                        <a:t>und Wieder-vereinigung von </a:t>
                      </a:r>
                      <a:r>
                        <a:rPr lang="de-DE" sz="1100" b="0" kern="1200" dirty="0" smtClean="0">
                          <a:solidFill>
                            <a:srgbClr val="19194D"/>
                          </a:solidFill>
                          <a:effectLst/>
                          <a:latin typeface="Trebuchet MS" panose="020B0603020202020204" pitchFamily="34" charset="0"/>
                          <a:ea typeface="Times New Roman"/>
                          <a:cs typeface="Times New Roman"/>
                        </a:rPr>
                        <a:t>Mensch</a:t>
                      </a:r>
                      <a:r>
                        <a:rPr lang="de-DE" sz="1100" b="0" kern="1200" baseline="0" dirty="0" smtClean="0">
                          <a:solidFill>
                            <a:srgbClr val="19194D"/>
                          </a:solidFill>
                          <a:effectLst/>
                          <a:latin typeface="Trebuchet MS" panose="020B0603020202020204" pitchFamily="34" charset="0"/>
                          <a:ea typeface="Times New Roman"/>
                          <a:cs typeface="Times New Roman"/>
                        </a:rPr>
                        <a:t> und Kosmos</a:t>
                      </a:r>
                      <a:r>
                        <a:rPr lang="de-DE" sz="1100" b="0" kern="1200" dirty="0" smtClean="0">
                          <a:solidFill>
                            <a:srgbClr val="19194D"/>
                          </a:solidFill>
                          <a:effectLst/>
                          <a:latin typeface="Trebuchet MS" panose="020B0603020202020204" pitchFamily="34" charset="0"/>
                          <a:ea typeface="Times New Roman"/>
                          <a:cs typeface="Times New Roman"/>
                        </a:rPr>
                        <a:t>)</a:t>
                      </a:r>
                      <a:endParaRPr lang="de-DE" sz="1100" b="0" kern="1200" dirty="0">
                        <a:solidFill>
                          <a:srgbClr val="19194D"/>
                        </a:solidFill>
                        <a:effectLst/>
                        <a:latin typeface="Trebuchet MS" panose="020B0603020202020204" pitchFamily="34" charset="0"/>
                        <a:ea typeface="Times New Roman"/>
                        <a:cs typeface="Times New Roman"/>
                      </a:endParaRPr>
                    </a:p>
                  </a:txBody>
                  <a:tcPr marL="33530" marR="33530" marT="32829" marB="32829">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Text Box 13"/>
          <p:cNvSpPr txBox="1">
            <a:spLocks noChangeArrowheads="1"/>
          </p:cNvSpPr>
          <p:nvPr/>
        </p:nvSpPr>
        <p:spPr bwMode="auto">
          <a:xfrm>
            <a:off x="617126" y="638231"/>
            <a:ext cx="6604490" cy="31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None/>
            </a:pPr>
            <a:r>
              <a:rPr lang="de-DE" altLang="de-DE" sz="1500" b="1" dirty="0">
                <a:solidFill>
                  <a:srgbClr val="C00000"/>
                </a:solidFill>
                <a:latin typeface="Trebuchet MS" pitchFamily="34" charset="0"/>
              </a:rPr>
              <a:t>Vier Betrachtungsarten der Evolution </a:t>
            </a:r>
            <a:endParaRPr lang="de-DE" altLang="de-DE" sz="1500" b="1" dirty="0">
              <a:solidFill>
                <a:srgbClr val="C00000"/>
              </a:solidFill>
              <a:latin typeface="Trebuchet MS" pitchFamily="34" charset="0"/>
            </a:endParaRPr>
          </a:p>
        </p:txBody>
      </p:sp>
    </p:spTree>
    <p:extLst>
      <p:ext uri="{BB962C8B-B14F-4D97-AF65-F5344CB8AC3E}">
        <p14:creationId xmlns:p14="http://schemas.microsoft.com/office/powerpoint/2010/main" val="2159439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16"/>
          <p:cNvSpPr>
            <a:spLocks noChangeArrowheads="1"/>
          </p:cNvSpPr>
          <p:nvPr/>
        </p:nvSpPr>
        <p:spPr bwMode="auto">
          <a:xfrm>
            <a:off x="1588" y="0"/>
            <a:ext cx="9906000" cy="6858000"/>
          </a:xfrm>
          <a:prstGeom prst="rect">
            <a:avLst/>
          </a:prstGeom>
          <a:solidFill>
            <a:srgbClr val="E6E6E6"/>
          </a:solidFill>
          <a:ln>
            <a:noFill/>
          </a:ln>
          <a:extLst/>
        </p:spPr>
        <p:txBody>
          <a:bodyPr/>
          <a:lstStyle/>
          <a:p>
            <a:pPr defTabSz="957263"/>
            <a:endParaRPr lang="de-DE" altLang="de-DE" dirty="0"/>
          </a:p>
        </p:txBody>
      </p:sp>
      <p:grpSp>
        <p:nvGrpSpPr>
          <p:cNvPr id="3" name="Gruppieren 2"/>
          <p:cNvGrpSpPr/>
          <p:nvPr/>
        </p:nvGrpSpPr>
        <p:grpSpPr>
          <a:xfrm flipV="1">
            <a:off x="5166065" y="1657149"/>
            <a:ext cx="1628872" cy="3285340"/>
            <a:chOff x="5162967" y="2011887"/>
            <a:chExt cx="1377950" cy="2821940"/>
          </a:xfrm>
        </p:grpSpPr>
        <p:grpSp>
          <p:nvGrpSpPr>
            <p:cNvPr id="6148" name="Group 14"/>
            <p:cNvGrpSpPr>
              <a:grpSpLocks/>
            </p:cNvGrpSpPr>
            <p:nvPr/>
          </p:nvGrpSpPr>
          <p:grpSpPr bwMode="auto">
            <a:xfrm rot="10800000">
              <a:off x="5240753" y="2730494"/>
              <a:ext cx="1223963" cy="435615"/>
              <a:chOff x="1099" y="1920"/>
              <a:chExt cx="1010" cy="357"/>
            </a:xfrm>
          </p:grpSpPr>
          <p:sp>
            <p:nvSpPr>
              <p:cNvPr id="6168" name="Freeform 12"/>
              <p:cNvSpPr>
                <a:spLocks/>
              </p:cNvSpPr>
              <p:nvPr/>
            </p:nvSpPr>
            <p:spPr bwMode="auto">
              <a:xfrm>
                <a:off x="1604" y="1921"/>
                <a:ext cx="505" cy="356"/>
              </a:xfrm>
              <a:custGeom>
                <a:avLst/>
                <a:gdLst>
                  <a:gd name="T0" fmla="*/ 0 w 505"/>
                  <a:gd name="T1" fmla="*/ 177 h 356"/>
                  <a:gd name="T2" fmla="*/ 48 w 505"/>
                  <a:gd name="T3" fmla="*/ 127 h 356"/>
                  <a:gd name="T4" fmla="*/ 98 w 505"/>
                  <a:gd name="T5" fmla="*/ 82 h 356"/>
                  <a:gd name="T6" fmla="*/ 139 w 505"/>
                  <a:gd name="T7" fmla="*/ 52 h 356"/>
                  <a:gd name="T8" fmla="*/ 200 w 505"/>
                  <a:gd name="T9" fmla="*/ 19 h 356"/>
                  <a:gd name="T10" fmla="*/ 257 w 505"/>
                  <a:gd name="T11" fmla="*/ 4 h 356"/>
                  <a:gd name="T12" fmla="*/ 315 w 505"/>
                  <a:gd name="T13" fmla="*/ 0 h 356"/>
                  <a:gd name="T14" fmla="*/ 364 w 505"/>
                  <a:gd name="T15" fmla="*/ 7 h 356"/>
                  <a:gd name="T16" fmla="*/ 399 w 505"/>
                  <a:gd name="T17" fmla="*/ 18 h 356"/>
                  <a:gd name="T18" fmla="*/ 442 w 505"/>
                  <a:gd name="T19" fmla="*/ 46 h 356"/>
                  <a:gd name="T20" fmla="*/ 473 w 505"/>
                  <a:gd name="T21" fmla="*/ 80 h 356"/>
                  <a:gd name="T22" fmla="*/ 494 w 505"/>
                  <a:gd name="T23" fmla="*/ 119 h 356"/>
                  <a:gd name="T24" fmla="*/ 503 w 505"/>
                  <a:gd name="T25" fmla="*/ 160 h 356"/>
                  <a:gd name="T26" fmla="*/ 503 w 505"/>
                  <a:gd name="T27" fmla="*/ 205 h 356"/>
                  <a:gd name="T28" fmla="*/ 488 w 505"/>
                  <a:gd name="T29" fmla="*/ 250 h 356"/>
                  <a:gd name="T30" fmla="*/ 463 w 505"/>
                  <a:gd name="T31" fmla="*/ 290 h 356"/>
                  <a:gd name="T32" fmla="*/ 422 w 505"/>
                  <a:gd name="T33" fmla="*/ 326 h 356"/>
                  <a:gd name="T34" fmla="*/ 361 w 505"/>
                  <a:gd name="T35" fmla="*/ 350 h 356"/>
                  <a:gd name="T36" fmla="*/ 299 w 505"/>
                  <a:gd name="T37" fmla="*/ 356 h 356"/>
                  <a:gd name="T38" fmla="*/ 230 w 505"/>
                  <a:gd name="T39" fmla="*/ 347 h 356"/>
                  <a:gd name="T40" fmla="*/ 166 w 505"/>
                  <a:gd name="T41" fmla="*/ 320 h 356"/>
                  <a:gd name="T42" fmla="*/ 103 w 505"/>
                  <a:gd name="T43" fmla="*/ 277 h 356"/>
                  <a:gd name="T44" fmla="*/ 40 w 505"/>
                  <a:gd name="T45" fmla="*/ 222 h 356"/>
                  <a:gd name="T46" fmla="*/ 0 w 505"/>
                  <a:gd name="T47" fmla="*/ 177 h 3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356">
                    <a:moveTo>
                      <a:pt x="0" y="177"/>
                    </a:moveTo>
                    <a:cubicBezTo>
                      <a:pt x="0" y="177"/>
                      <a:pt x="48" y="127"/>
                      <a:pt x="48" y="127"/>
                    </a:cubicBezTo>
                    <a:cubicBezTo>
                      <a:pt x="65" y="112"/>
                      <a:pt x="83" y="94"/>
                      <a:pt x="98" y="82"/>
                    </a:cubicBezTo>
                    <a:cubicBezTo>
                      <a:pt x="113" y="70"/>
                      <a:pt x="125" y="61"/>
                      <a:pt x="139" y="52"/>
                    </a:cubicBezTo>
                    <a:cubicBezTo>
                      <a:pt x="153" y="43"/>
                      <a:pt x="179" y="27"/>
                      <a:pt x="200" y="19"/>
                    </a:cubicBezTo>
                    <a:cubicBezTo>
                      <a:pt x="221" y="11"/>
                      <a:pt x="235" y="8"/>
                      <a:pt x="257" y="4"/>
                    </a:cubicBezTo>
                    <a:cubicBezTo>
                      <a:pt x="279" y="0"/>
                      <a:pt x="302" y="0"/>
                      <a:pt x="315" y="0"/>
                    </a:cubicBezTo>
                    <a:cubicBezTo>
                      <a:pt x="328" y="0"/>
                      <a:pt x="350" y="4"/>
                      <a:pt x="364" y="7"/>
                    </a:cubicBezTo>
                    <a:cubicBezTo>
                      <a:pt x="378" y="10"/>
                      <a:pt x="386" y="12"/>
                      <a:pt x="399" y="18"/>
                    </a:cubicBezTo>
                    <a:cubicBezTo>
                      <a:pt x="415" y="25"/>
                      <a:pt x="430" y="36"/>
                      <a:pt x="442" y="46"/>
                    </a:cubicBezTo>
                    <a:cubicBezTo>
                      <a:pt x="454" y="56"/>
                      <a:pt x="464" y="68"/>
                      <a:pt x="473" y="80"/>
                    </a:cubicBezTo>
                    <a:cubicBezTo>
                      <a:pt x="482" y="92"/>
                      <a:pt x="489" y="106"/>
                      <a:pt x="494" y="119"/>
                    </a:cubicBezTo>
                    <a:cubicBezTo>
                      <a:pt x="499" y="132"/>
                      <a:pt x="502" y="146"/>
                      <a:pt x="503" y="160"/>
                    </a:cubicBezTo>
                    <a:cubicBezTo>
                      <a:pt x="504" y="174"/>
                      <a:pt x="505" y="190"/>
                      <a:pt x="503" y="205"/>
                    </a:cubicBezTo>
                    <a:cubicBezTo>
                      <a:pt x="501" y="220"/>
                      <a:pt x="495" y="236"/>
                      <a:pt x="488" y="250"/>
                    </a:cubicBezTo>
                    <a:cubicBezTo>
                      <a:pt x="481" y="264"/>
                      <a:pt x="474" y="277"/>
                      <a:pt x="463" y="290"/>
                    </a:cubicBezTo>
                    <a:cubicBezTo>
                      <a:pt x="452" y="302"/>
                      <a:pt x="439" y="316"/>
                      <a:pt x="422" y="326"/>
                    </a:cubicBezTo>
                    <a:cubicBezTo>
                      <a:pt x="405" y="336"/>
                      <a:pt x="381" y="345"/>
                      <a:pt x="361" y="350"/>
                    </a:cubicBezTo>
                    <a:cubicBezTo>
                      <a:pt x="341" y="355"/>
                      <a:pt x="321" y="356"/>
                      <a:pt x="299" y="356"/>
                    </a:cubicBezTo>
                    <a:cubicBezTo>
                      <a:pt x="277" y="356"/>
                      <a:pt x="252" y="353"/>
                      <a:pt x="230" y="347"/>
                    </a:cubicBezTo>
                    <a:cubicBezTo>
                      <a:pt x="208" y="341"/>
                      <a:pt x="187" y="332"/>
                      <a:pt x="166" y="320"/>
                    </a:cubicBezTo>
                    <a:cubicBezTo>
                      <a:pt x="145" y="309"/>
                      <a:pt x="123" y="294"/>
                      <a:pt x="103" y="277"/>
                    </a:cubicBezTo>
                    <a:cubicBezTo>
                      <a:pt x="83" y="260"/>
                      <a:pt x="57" y="239"/>
                      <a:pt x="40" y="222"/>
                    </a:cubicBezTo>
                    <a:cubicBezTo>
                      <a:pt x="23" y="205"/>
                      <a:pt x="5" y="183"/>
                      <a:pt x="0" y="177"/>
                    </a:cubicBezTo>
                    <a:close/>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169" name="Freeform 13"/>
              <p:cNvSpPr>
                <a:spLocks/>
              </p:cNvSpPr>
              <p:nvPr/>
            </p:nvSpPr>
            <p:spPr bwMode="auto">
              <a:xfrm flipH="1" flipV="1">
                <a:off x="1099" y="1920"/>
                <a:ext cx="505" cy="356"/>
              </a:xfrm>
              <a:custGeom>
                <a:avLst/>
                <a:gdLst>
                  <a:gd name="T0" fmla="*/ 0 w 505"/>
                  <a:gd name="T1" fmla="*/ 177 h 356"/>
                  <a:gd name="T2" fmla="*/ 48 w 505"/>
                  <a:gd name="T3" fmla="*/ 127 h 356"/>
                  <a:gd name="T4" fmla="*/ 98 w 505"/>
                  <a:gd name="T5" fmla="*/ 82 h 356"/>
                  <a:gd name="T6" fmla="*/ 139 w 505"/>
                  <a:gd name="T7" fmla="*/ 52 h 356"/>
                  <a:gd name="T8" fmla="*/ 200 w 505"/>
                  <a:gd name="T9" fmla="*/ 19 h 356"/>
                  <a:gd name="T10" fmla="*/ 257 w 505"/>
                  <a:gd name="T11" fmla="*/ 4 h 356"/>
                  <a:gd name="T12" fmla="*/ 315 w 505"/>
                  <a:gd name="T13" fmla="*/ 0 h 356"/>
                  <a:gd name="T14" fmla="*/ 364 w 505"/>
                  <a:gd name="T15" fmla="*/ 7 h 356"/>
                  <a:gd name="T16" fmla="*/ 399 w 505"/>
                  <a:gd name="T17" fmla="*/ 18 h 356"/>
                  <a:gd name="T18" fmla="*/ 442 w 505"/>
                  <a:gd name="T19" fmla="*/ 46 h 356"/>
                  <a:gd name="T20" fmla="*/ 473 w 505"/>
                  <a:gd name="T21" fmla="*/ 80 h 356"/>
                  <a:gd name="T22" fmla="*/ 494 w 505"/>
                  <a:gd name="T23" fmla="*/ 119 h 356"/>
                  <a:gd name="T24" fmla="*/ 503 w 505"/>
                  <a:gd name="T25" fmla="*/ 160 h 356"/>
                  <a:gd name="T26" fmla="*/ 503 w 505"/>
                  <a:gd name="T27" fmla="*/ 205 h 356"/>
                  <a:gd name="T28" fmla="*/ 488 w 505"/>
                  <a:gd name="T29" fmla="*/ 250 h 356"/>
                  <a:gd name="T30" fmla="*/ 463 w 505"/>
                  <a:gd name="T31" fmla="*/ 290 h 356"/>
                  <a:gd name="T32" fmla="*/ 422 w 505"/>
                  <a:gd name="T33" fmla="*/ 326 h 356"/>
                  <a:gd name="T34" fmla="*/ 361 w 505"/>
                  <a:gd name="T35" fmla="*/ 350 h 356"/>
                  <a:gd name="T36" fmla="*/ 299 w 505"/>
                  <a:gd name="T37" fmla="*/ 356 h 356"/>
                  <a:gd name="T38" fmla="*/ 230 w 505"/>
                  <a:gd name="T39" fmla="*/ 347 h 356"/>
                  <a:gd name="T40" fmla="*/ 166 w 505"/>
                  <a:gd name="T41" fmla="*/ 320 h 356"/>
                  <a:gd name="T42" fmla="*/ 103 w 505"/>
                  <a:gd name="T43" fmla="*/ 277 h 356"/>
                  <a:gd name="T44" fmla="*/ 40 w 505"/>
                  <a:gd name="T45" fmla="*/ 222 h 356"/>
                  <a:gd name="T46" fmla="*/ 0 w 505"/>
                  <a:gd name="T47" fmla="*/ 177 h 3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05" h="356">
                    <a:moveTo>
                      <a:pt x="0" y="177"/>
                    </a:moveTo>
                    <a:cubicBezTo>
                      <a:pt x="0" y="177"/>
                      <a:pt x="48" y="127"/>
                      <a:pt x="48" y="127"/>
                    </a:cubicBezTo>
                    <a:cubicBezTo>
                      <a:pt x="65" y="112"/>
                      <a:pt x="83" y="94"/>
                      <a:pt x="98" y="82"/>
                    </a:cubicBezTo>
                    <a:cubicBezTo>
                      <a:pt x="113" y="70"/>
                      <a:pt x="125" y="61"/>
                      <a:pt x="139" y="52"/>
                    </a:cubicBezTo>
                    <a:cubicBezTo>
                      <a:pt x="153" y="43"/>
                      <a:pt x="179" y="27"/>
                      <a:pt x="200" y="19"/>
                    </a:cubicBezTo>
                    <a:cubicBezTo>
                      <a:pt x="221" y="11"/>
                      <a:pt x="235" y="8"/>
                      <a:pt x="257" y="4"/>
                    </a:cubicBezTo>
                    <a:cubicBezTo>
                      <a:pt x="279" y="0"/>
                      <a:pt x="302" y="0"/>
                      <a:pt x="315" y="0"/>
                    </a:cubicBezTo>
                    <a:cubicBezTo>
                      <a:pt x="328" y="0"/>
                      <a:pt x="350" y="4"/>
                      <a:pt x="364" y="7"/>
                    </a:cubicBezTo>
                    <a:cubicBezTo>
                      <a:pt x="378" y="10"/>
                      <a:pt x="386" y="12"/>
                      <a:pt x="399" y="18"/>
                    </a:cubicBezTo>
                    <a:cubicBezTo>
                      <a:pt x="415" y="25"/>
                      <a:pt x="430" y="36"/>
                      <a:pt x="442" y="46"/>
                    </a:cubicBezTo>
                    <a:cubicBezTo>
                      <a:pt x="454" y="56"/>
                      <a:pt x="464" y="68"/>
                      <a:pt x="473" y="80"/>
                    </a:cubicBezTo>
                    <a:cubicBezTo>
                      <a:pt x="482" y="92"/>
                      <a:pt x="489" y="106"/>
                      <a:pt x="494" y="119"/>
                    </a:cubicBezTo>
                    <a:cubicBezTo>
                      <a:pt x="499" y="132"/>
                      <a:pt x="502" y="146"/>
                      <a:pt x="503" y="160"/>
                    </a:cubicBezTo>
                    <a:cubicBezTo>
                      <a:pt x="504" y="174"/>
                      <a:pt x="505" y="190"/>
                      <a:pt x="503" y="205"/>
                    </a:cubicBezTo>
                    <a:cubicBezTo>
                      <a:pt x="501" y="220"/>
                      <a:pt x="495" y="236"/>
                      <a:pt x="488" y="250"/>
                    </a:cubicBezTo>
                    <a:cubicBezTo>
                      <a:pt x="481" y="264"/>
                      <a:pt x="474" y="277"/>
                      <a:pt x="463" y="290"/>
                    </a:cubicBezTo>
                    <a:cubicBezTo>
                      <a:pt x="452" y="302"/>
                      <a:pt x="439" y="316"/>
                      <a:pt x="422" y="326"/>
                    </a:cubicBezTo>
                    <a:cubicBezTo>
                      <a:pt x="405" y="336"/>
                      <a:pt x="381" y="345"/>
                      <a:pt x="361" y="350"/>
                    </a:cubicBezTo>
                    <a:cubicBezTo>
                      <a:pt x="341" y="355"/>
                      <a:pt x="321" y="356"/>
                      <a:pt x="299" y="356"/>
                    </a:cubicBezTo>
                    <a:cubicBezTo>
                      <a:pt x="277" y="356"/>
                      <a:pt x="252" y="353"/>
                      <a:pt x="230" y="347"/>
                    </a:cubicBezTo>
                    <a:cubicBezTo>
                      <a:pt x="208" y="341"/>
                      <a:pt x="187" y="332"/>
                      <a:pt x="166" y="320"/>
                    </a:cubicBezTo>
                    <a:cubicBezTo>
                      <a:pt x="145" y="309"/>
                      <a:pt x="123" y="294"/>
                      <a:pt x="103" y="277"/>
                    </a:cubicBezTo>
                    <a:cubicBezTo>
                      <a:pt x="83" y="260"/>
                      <a:pt x="57" y="239"/>
                      <a:pt x="40" y="222"/>
                    </a:cubicBezTo>
                    <a:cubicBezTo>
                      <a:pt x="23" y="205"/>
                      <a:pt x="5" y="183"/>
                      <a:pt x="0" y="177"/>
                    </a:cubicBezTo>
                    <a:close/>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6149" name="Oval 16"/>
            <p:cNvSpPr>
              <a:spLocks noChangeAspect="1" noChangeArrowheads="1"/>
            </p:cNvSpPr>
            <p:nvPr/>
          </p:nvSpPr>
          <p:spPr bwMode="auto">
            <a:xfrm rot="10800000">
              <a:off x="5596354" y="4322652"/>
              <a:ext cx="512763" cy="511175"/>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endParaRPr lang="de-DE" altLang="de-DE" sz="1900"/>
            </a:p>
          </p:txBody>
        </p:sp>
        <p:grpSp>
          <p:nvGrpSpPr>
            <p:cNvPr id="6150" name="Gruppieren 2"/>
            <p:cNvGrpSpPr>
              <a:grpSpLocks noChangeAspect="1"/>
            </p:cNvGrpSpPr>
            <p:nvPr/>
          </p:nvGrpSpPr>
          <p:grpSpPr bwMode="auto">
            <a:xfrm>
              <a:off x="5162967" y="2011887"/>
              <a:ext cx="1377950" cy="361950"/>
              <a:chOff x="6124578" y="1928594"/>
              <a:chExt cx="1592639" cy="418387"/>
            </a:xfrm>
          </p:grpSpPr>
          <p:sp>
            <p:nvSpPr>
              <p:cNvPr id="6166" name="Oval 17"/>
              <p:cNvSpPr>
                <a:spLocks noChangeAspect="1" noChangeArrowheads="1"/>
              </p:cNvSpPr>
              <p:nvPr/>
            </p:nvSpPr>
            <p:spPr bwMode="auto">
              <a:xfrm rot="10800000">
                <a:off x="7298830" y="1928594"/>
                <a:ext cx="418387" cy="418387"/>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endParaRPr lang="de-DE" altLang="de-DE" sz="1900"/>
              </a:p>
            </p:txBody>
          </p:sp>
          <p:sp>
            <p:nvSpPr>
              <p:cNvPr id="6167" name="Oval 18"/>
              <p:cNvSpPr>
                <a:spLocks noChangeAspect="1" noChangeArrowheads="1"/>
              </p:cNvSpPr>
              <p:nvPr/>
            </p:nvSpPr>
            <p:spPr bwMode="auto">
              <a:xfrm rot="10800000">
                <a:off x="6124578" y="1928594"/>
                <a:ext cx="418387" cy="418387"/>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endParaRPr lang="de-DE" altLang="de-DE" sz="1900"/>
              </a:p>
            </p:txBody>
          </p:sp>
        </p:grpSp>
        <p:grpSp>
          <p:nvGrpSpPr>
            <p:cNvPr id="6151" name="Group 33"/>
            <p:cNvGrpSpPr>
              <a:grpSpLocks/>
            </p:cNvGrpSpPr>
            <p:nvPr/>
          </p:nvGrpSpPr>
          <p:grpSpPr bwMode="auto">
            <a:xfrm rot="10800000">
              <a:off x="5350291" y="3493552"/>
              <a:ext cx="1004887" cy="506947"/>
              <a:chOff x="1173" y="1321"/>
              <a:chExt cx="831" cy="387"/>
            </a:xfrm>
          </p:grpSpPr>
          <p:sp>
            <p:nvSpPr>
              <p:cNvPr id="6164" name="Freeform 31"/>
              <p:cNvSpPr>
                <a:spLocks/>
              </p:cNvSpPr>
              <p:nvPr/>
            </p:nvSpPr>
            <p:spPr bwMode="auto">
              <a:xfrm flipH="1">
                <a:off x="1173" y="1321"/>
                <a:ext cx="428" cy="386"/>
              </a:xfrm>
              <a:custGeom>
                <a:avLst/>
                <a:gdLst>
                  <a:gd name="T0" fmla="*/ 10 w 428"/>
                  <a:gd name="T1" fmla="*/ 15 h 386"/>
                  <a:gd name="T2" fmla="*/ 70 w 428"/>
                  <a:gd name="T3" fmla="*/ 13 h 386"/>
                  <a:gd name="T4" fmla="*/ 136 w 428"/>
                  <a:gd name="T5" fmla="*/ 5 h 386"/>
                  <a:gd name="T6" fmla="*/ 199 w 428"/>
                  <a:gd name="T7" fmla="*/ 0 h 386"/>
                  <a:gd name="T8" fmla="*/ 256 w 428"/>
                  <a:gd name="T9" fmla="*/ 4 h 386"/>
                  <a:gd name="T10" fmla="*/ 307 w 428"/>
                  <a:gd name="T11" fmla="*/ 18 h 386"/>
                  <a:gd name="T12" fmla="*/ 346 w 428"/>
                  <a:gd name="T13" fmla="*/ 36 h 386"/>
                  <a:gd name="T14" fmla="*/ 376 w 428"/>
                  <a:gd name="T15" fmla="*/ 59 h 386"/>
                  <a:gd name="T16" fmla="*/ 401 w 428"/>
                  <a:gd name="T17" fmla="*/ 88 h 386"/>
                  <a:gd name="T18" fmla="*/ 415 w 428"/>
                  <a:gd name="T19" fmla="*/ 115 h 386"/>
                  <a:gd name="T20" fmla="*/ 423 w 428"/>
                  <a:gd name="T21" fmla="*/ 146 h 386"/>
                  <a:gd name="T22" fmla="*/ 427 w 428"/>
                  <a:gd name="T23" fmla="*/ 179 h 386"/>
                  <a:gd name="T24" fmla="*/ 426 w 428"/>
                  <a:gd name="T25" fmla="*/ 222 h 386"/>
                  <a:gd name="T26" fmla="*/ 418 w 428"/>
                  <a:gd name="T27" fmla="*/ 262 h 386"/>
                  <a:gd name="T28" fmla="*/ 404 w 428"/>
                  <a:gd name="T29" fmla="*/ 295 h 386"/>
                  <a:gd name="T30" fmla="*/ 377 w 428"/>
                  <a:gd name="T31" fmla="*/ 327 h 386"/>
                  <a:gd name="T32" fmla="*/ 337 w 428"/>
                  <a:gd name="T33" fmla="*/ 355 h 386"/>
                  <a:gd name="T34" fmla="*/ 278 w 428"/>
                  <a:gd name="T35" fmla="*/ 378 h 386"/>
                  <a:gd name="T36" fmla="*/ 193 w 428"/>
                  <a:gd name="T37" fmla="*/ 386 h 386"/>
                  <a:gd name="T38" fmla="*/ 130 w 428"/>
                  <a:gd name="T39" fmla="*/ 380 h 386"/>
                  <a:gd name="T40" fmla="*/ 67 w 428"/>
                  <a:gd name="T41" fmla="*/ 371 h 386"/>
                  <a:gd name="T42" fmla="*/ 0 w 428"/>
                  <a:gd name="T43" fmla="*/ 372 h 3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8" h="386">
                    <a:moveTo>
                      <a:pt x="10" y="15"/>
                    </a:moveTo>
                    <a:cubicBezTo>
                      <a:pt x="20" y="15"/>
                      <a:pt x="49" y="15"/>
                      <a:pt x="70" y="13"/>
                    </a:cubicBezTo>
                    <a:cubicBezTo>
                      <a:pt x="91" y="11"/>
                      <a:pt x="115" y="7"/>
                      <a:pt x="136" y="5"/>
                    </a:cubicBezTo>
                    <a:cubicBezTo>
                      <a:pt x="157" y="3"/>
                      <a:pt x="179" y="0"/>
                      <a:pt x="199" y="0"/>
                    </a:cubicBezTo>
                    <a:cubicBezTo>
                      <a:pt x="219" y="0"/>
                      <a:pt x="238" y="1"/>
                      <a:pt x="256" y="4"/>
                    </a:cubicBezTo>
                    <a:cubicBezTo>
                      <a:pt x="274" y="7"/>
                      <a:pt x="292" y="13"/>
                      <a:pt x="307" y="18"/>
                    </a:cubicBezTo>
                    <a:cubicBezTo>
                      <a:pt x="322" y="23"/>
                      <a:pt x="335" y="29"/>
                      <a:pt x="346" y="36"/>
                    </a:cubicBezTo>
                    <a:cubicBezTo>
                      <a:pt x="357" y="43"/>
                      <a:pt x="367" y="50"/>
                      <a:pt x="376" y="59"/>
                    </a:cubicBezTo>
                    <a:cubicBezTo>
                      <a:pt x="385" y="68"/>
                      <a:pt x="395" y="79"/>
                      <a:pt x="401" y="88"/>
                    </a:cubicBezTo>
                    <a:cubicBezTo>
                      <a:pt x="407" y="97"/>
                      <a:pt x="411" y="105"/>
                      <a:pt x="415" y="115"/>
                    </a:cubicBezTo>
                    <a:cubicBezTo>
                      <a:pt x="419" y="125"/>
                      <a:pt x="421" y="135"/>
                      <a:pt x="423" y="146"/>
                    </a:cubicBezTo>
                    <a:cubicBezTo>
                      <a:pt x="425" y="157"/>
                      <a:pt x="426" y="166"/>
                      <a:pt x="427" y="179"/>
                    </a:cubicBezTo>
                    <a:cubicBezTo>
                      <a:pt x="428" y="192"/>
                      <a:pt x="427" y="208"/>
                      <a:pt x="426" y="222"/>
                    </a:cubicBezTo>
                    <a:cubicBezTo>
                      <a:pt x="425" y="236"/>
                      <a:pt x="422" y="250"/>
                      <a:pt x="418" y="262"/>
                    </a:cubicBezTo>
                    <a:cubicBezTo>
                      <a:pt x="414" y="274"/>
                      <a:pt x="411" y="284"/>
                      <a:pt x="404" y="295"/>
                    </a:cubicBezTo>
                    <a:cubicBezTo>
                      <a:pt x="397" y="306"/>
                      <a:pt x="388" y="317"/>
                      <a:pt x="377" y="327"/>
                    </a:cubicBezTo>
                    <a:cubicBezTo>
                      <a:pt x="366" y="337"/>
                      <a:pt x="353" y="347"/>
                      <a:pt x="337" y="355"/>
                    </a:cubicBezTo>
                    <a:cubicBezTo>
                      <a:pt x="321" y="363"/>
                      <a:pt x="302" y="373"/>
                      <a:pt x="278" y="378"/>
                    </a:cubicBezTo>
                    <a:cubicBezTo>
                      <a:pt x="254" y="383"/>
                      <a:pt x="218" y="386"/>
                      <a:pt x="193" y="386"/>
                    </a:cubicBezTo>
                    <a:cubicBezTo>
                      <a:pt x="168" y="386"/>
                      <a:pt x="151" y="382"/>
                      <a:pt x="130" y="380"/>
                    </a:cubicBezTo>
                    <a:cubicBezTo>
                      <a:pt x="109" y="378"/>
                      <a:pt x="89" y="372"/>
                      <a:pt x="67" y="371"/>
                    </a:cubicBezTo>
                    <a:cubicBezTo>
                      <a:pt x="45" y="370"/>
                      <a:pt x="14" y="372"/>
                      <a:pt x="0" y="372"/>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165" name="Freeform 30"/>
              <p:cNvSpPr>
                <a:spLocks/>
              </p:cNvSpPr>
              <p:nvPr/>
            </p:nvSpPr>
            <p:spPr bwMode="auto">
              <a:xfrm>
                <a:off x="1576" y="1322"/>
                <a:ext cx="428" cy="386"/>
              </a:xfrm>
              <a:custGeom>
                <a:avLst/>
                <a:gdLst>
                  <a:gd name="T0" fmla="*/ 10 w 428"/>
                  <a:gd name="T1" fmla="*/ 15 h 386"/>
                  <a:gd name="T2" fmla="*/ 70 w 428"/>
                  <a:gd name="T3" fmla="*/ 13 h 386"/>
                  <a:gd name="T4" fmla="*/ 136 w 428"/>
                  <a:gd name="T5" fmla="*/ 5 h 386"/>
                  <a:gd name="T6" fmla="*/ 199 w 428"/>
                  <a:gd name="T7" fmla="*/ 0 h 386"/>
                  <a:gd name="T8" fmla="*/ 256 w 428"/>
                  <a:gd name="T9" fmla="*/ 4 h 386"/>
                  <a:gd name="T10" fmla="*/ 307 w 428"/>
                  <a:gd name="T11" fmla="*/ 18 h 386"/>
                  <a:gd name="T12" fmla="*/ 346 w 428"/>
                  <a:gd name="T13" fmla="*/ 36 h 386"/>
                  <a:gd name="T14" fmla="*/ 376 w 428"/>
                  <a:gd name="T15" fmla="*/ 59 h 386"/>
                  <a:gd name="T16" fmla="*/ 401 w 428"/>
                  <a:gd name="T17" fmla="*/ 88 h 386"/>
                  <a:gd name="T18" fmla="*/ 415 w 428"/>
                  <a:gd name="T19" fmla="*/ 115 h 386"/>
                  <a:gd name="T20" fmla="*/ 423 w 428"/>
                  <a:gd name="T21" fmla="*/ 146 h 386"/>
                  <a:gd name="T22" fmla="*/ 427 w 428"/>
                  <a:gd name="T23" fmla="*/ 179 h 386"/>
                  <a:gd name="T24" fmla="*/ 426 w 428"/>
                  <a:gd name="T25" fmla="*/ 222 h 386"/>
                  <a:gd name="T26" fmla="*/ 418 w 428"/>
                  <a:gd name="T27" fmla="*/ 262 h 386"/>
                  <a:gd name="T28" fmla="*/ 404 w 428"/>
                  <a:gd name="T29" fmla="*/ 295 h 386"/>
                  <a:gd name="T30" fmla="*/ 377 w 428"/>
                  <a:gd name="T31" fmla="*/ 327 h 386"/>
                  <a:gd name="T32" fmla="*/ 337 w 428"/>
                  <a:gd name="T33" fmla="*/ 355 h 386"/>
                  <a:gd name="T34" fmla="*/ 278 w 428"/>
                  <a:gd name="T35" fmla="*/ 378 h 386"/>
                  <a:gd name="T36" fmla="*/ 193 w 428"/>
                  <a:gd name="T37" fmla="*/ 386 h 386"/>
                  <a:gd name="T38" fmla="*/ 130 w 428"/>
                  <a:gd name="T39" fmla="*/ 380 h 386"/>
                  <a:gd name="T40" fmla="*/ 67 w 428"/>
                  <a:gd name="T41" fmla="*/ 371 h 386"/>
                  <a:gd name="T42" fmla="*/ 0 w 428"/>
                  <a:gd name="T43" fmla="*/ 372 h 3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8" h="386">
                    <a:moveTo>
                      <a:pt x="10" y="15"/>
                    </a:moveTo>
                    <a:cubicBezTo>
                      <a:pt x="20" y="15"/>
                      <a:pt x="49" y="15"/>
                      <a:pt x="70" y="13"/>
                    </a:cubicBezTo>
                    <a:cubicBezTo>
                      <a:pt x="91" y="11"/>
                      <a:pt x="115" y="7"/>
                      <a:pt x="136" y="5"/>
                    </a:cubicBezTo>
                    <a:cubicBezTo>
                      <a:pt x="157" y="3"/>
                      <a:pt x="179" y="0"/>
                      <a:pt x="199" y="0"/>
                    </a:cubicBezTo>
                    <a:cubicBezTo>
                      <a:pt x="219" y="0"/>
                      <a:pt x="238" y="1"/>
                      <a:pt x="256" y="4"/>
                    </a:cubicBezTo>
                    <a:cubicBezTo>
                      <a:pt x="274" y="7"/>
                      <a:pt x="292" y="13"/>
                      <a:pt x="307" y="18"/>
                    </a:cubicBezTo>
                    <a:cubicBezTo>
                      <a:pt x="322" y="23"/>
                      <a:pt x="335" y="29"/>
                      <a:pt x="346" y="36"/>
                    </a:cubicBezTo>
                    <a:cubicBezTo>
                      <a:pt x="357" y="43"/>
                      <a:pt x="367" y="50"/>
                      <a:pt x="376" y="59"/>
                    </a:cubicBezTo>
                    <a:cubicBezTo>
                      <a:pt x="385" y="68"/>
                      <a:pt x="395" y="79"/>
                      <a:pt x="401" y="88"/>
                    </a:cubicBezTo>
                    <a:cubicBezTo>
                      <a:pt x="407" y="97"/>
                      <a:pt x="411" y="105"/>
                      <a:pt x="415" y="115"/>
                    </a:cubicBezTo>
                    <a:cubicBezTo>
                      <a:pt x="419" y="125"/>
                      <a:pt x="421" y="135"/>
                      <a:pt x="423" y="146"/>
                    </a:cubicBezTo>
                    <a:cubicBezTo>
                      <a:pt x="425" y="157"/>
                      <a:pt x="426" y="166"/>
                      <a:pt x="427" y="179"/>
                    </a:cubicBezTo>
                    <a:cubicBezTo>
                      <a:pt x="428" y="192"/>
                      <a:pt x="427" y="208"/>
                      <a:pt x="426" y="222"/>
                    </a:cubicBezTo>
                    <a:cubicBezTo>
                      <a:pt x="425" y="236"/>
                      <a:pt x="422" y="250"/>
                      <a:pt x="418" y="262"/>
                    </a:cubicBezTo>
                    <a:cubicBezTo>
                      <a:pt x="414" y="274"/>
                      <a:pt x="411" y="284"/>
                      <a:pt x="404" y="295"/>
                    </a:cubicBezTo>
                    <a:cubicBezTo>
                      <a:pt x="397" y="306"/>
                      <a:pt x="388" y="317"/>
                      <a:pt x="377" y="327"/>
                    </a:cubicBezTo>
                    <a:cubicBezTo>
                      <a:pt x="366" y="337"/>
                      <a:pt x="353" y="347"/>
                      <a:pt x="337" y="355"/>
                    </a:cubicBezTo>
                    <a:cubicBezTo>
                      <a:pt x="321" y="363"/>
                      <a:pt x="302" y="373"/>
                      <a:pt x="278" y="378"/>
                    </a:cubicBezTo>
                    <a:cubicBezTo>
                      <a:pt x="254" y="383"/>
                      <a:pt x="218" y="386"/>
                      <a:pt x="193" y="386"/>
                    </a:cubicBezTo>
                    <a:cubicBezTo>
                      <a:pt x="168" y="386"/>
                      <a:pt x="151" y="382"/>
                      <a:pt x="130" y="380"/>
                    </a:cubicBezTo>
                    <a:cubicBezTo>
                      <a:pt x="109" y="378"/>
                      <a:pt x="89" y="372"/>
                      <a:pt x="67" y="371"/>
                    </a:cubicBezTo>
                    <a:cubicBezTo>
                      <a:pt x="45" y="370"/>
                      <a:pt x="14" y="372"/>
                      <a:pt x="0" y="372"/>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6162" name="Textfeld 31"/>
          <p:cNvSpPr txBox="1">
            <a:spLocks noChangeArrowheads="1"/>
          </p:cNvSpPr>
          <p:nvPr/>
        </p:nvSpPr>
        <p:spPr bwMode="auto">
          <a:xfrm>
            <a:off x="4989199" y="5185060"/>
            <a:ext cx="79201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1400" dirty="0">
                <a:latin typeface="Trebuchet MS" pitchFamily="34" charset="0"/>
              </a:rPr>
              <a:t>Subjekt</a:t>
            </a:r>
          </a:p>
        </p:txBody>
      </p:sp>
      <p:sp>
        <p:nvSpPr>
          <p:cNvPr id="6163" name="Textfeld 31"/>
          <p:cNvSpPr txBox="1">
            <a:spLocks noChangeArrowheads="1"/>
          </p:cNvSpPr>
          <p:nvPr/>
        </p:nvSpPr>
        <p:spPr bwMode="auto">
          <a:xfrm>
            <a:off x="6226673" y="5185060"/>
            <a:ext cx="727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1400" dirty="0">
                <a:latin typeface="Trebuchet MS" pitchFamily="34" charset="0"/>
              </a:rPr>
              <a:t>Objekt</a:t>
            </a:r>
          </a:p>
        </p:txBody>
      </p:sp>
      <p:graphicFrame>
        <p:nvGraphicFramePr>
          <p:cNvPr id="18" name="Tabelle 17"/>
          <p:cNvGraphicFramePr>
            <a:graphicFrameLocks noGrp="1"/>
          </p:cNvGraphicFramePr>
          <p:nvPr>
            <p:extLst>
              <p:ext uri="{D42A27DB-BD31-4B8C-83A1-F6EECF244321}">
                <p14:modId xmlns:p14="http://schemas.microsoft.com/office/powerpoint/2010/main" val="2120842271"/>
              </p:ext>
            </p:extLst>
          </p:nvPr>
        </p:nvGraphicFramePr>
        <p:xfrm>
          <a:off x="766466" y="1535867"/>
          <a:ext cx="4286381" cy="3988224"/>
        </p:xfrm>
        <a:graphic>
          <a:graphicData uri="http://schemas.openxmlformats.org/drawingml/2006/table">
            <a:tbl>
              <a:tblPr firstRow="1" bandRow="1">
                <a:tableStyleId>{5C22544A-7EE6-4342-B048-85BDC9FD1C3A}</a:tableStyleId>
              </a:tblPr>
              <a:tblGrid>
                <a:gridCol w="4286381"/>
              </a:tblGrid>
              <a:tr h="782311">
                <a:tc>
                  <a:txBody>
                    <a:bodyPr/>
                    <a:lstStyle/>
                    <a:p>
                      <a:pPr marL="0" marR="0" indent="0" algn="l" defTabSz="914400" rtl="0" eaLnBrk="1" fontAlgn="auto" latinLnBrk="0" hangingPunct="1">
                        <a:lnSpc>
                          <a:spcPts val="2000"/>
                        </a:lnSpc>
                        <a:spcBef>
                          <a:spcPts val="0"/>
                        </a:spcBef>
                        <a:spcAft>
                          <a:spcPts val="0"/>
                        </a:spcAft>
                        <a:buClrTx/>
                        <a:buSzTx/>
                        <a:buFontTx/>
                        <a:buNone/>
                        <a:tabLst/>
                        <a:defRPr/>
                      </a:pPr>
                      <a:r>
                        <a:rPr lang="de-DE" sz="1400" b="1" kern="1200" dirty="0" smtClean="0">
                          <a:solidFill>
                            <a:srgbClr val="C00000"/>
                          </a:solidFill>
                          <a:effectLst/>
                          <a:latin typeface="Trebuchet MS" panose="020B0603020202020204" pitchFamily="34" charset="0"/>
                          <a:ea typeface="Times New Roman"/>
                          <a:cs typeface="Times New Roman"/>
                        </a:rPr>
                        <a:t>4.</a:t>
                      </a:r>
                      <a:r>
                        <a:rPr lang="de-DE" sz="1400" b="0" kern="1200" dirty="0" smtClean="0">
                          <a:solidFill>
                            <a:schemeClr val="tx1"/>
                          </a:solidFill>
                          <a:effectLst/>
                          <a:latin typeface="Trebuchet MS" panose="020B0603020202020204" pitchFamily="34" charset="0"/>
                          <a:ea typeface="Times New Roman"/>
                          <a:cs typeface="Times New Roman"/>
                        </a:rPr>
                        <a:t> Begriff, wirksames Prinzip oder Wesen</a:t>
                      </a:r>
                      <a:br>
                        <a:rPr lang="de-DE" sz="1400" b="0" kern="1200" dirty="0" smtClean="0">
                          <a:solidFill>
                            <a:schemeClr val="tx1"/>
                          </a:solidFill>
                          <a:effectLst/>
                          <a:latin typeface="Trebuchet MS" panose="020B0603020202020204" pitchFamily="34" charset="0"/>
                          <a:ea typeface="Times New Roman"/>
                          <a:cs typeface="Times New Roman"/>
                        </a:rPr>
                      </a:br>
                      <a:r>
                        <a:rPr lang="de-DE" sz="1400" b="0" kern="1200" dirty="0" smtClean="0">
                          <a:solidFill>
                            <a:schemeClr val="tx1"/>
                          </a:solidFill>
                          <a:effectLst/>
                          <a:latin typeface="Trebuchet MS" panose="020B0603020202020204" pitchFamily="34" charset="0"/>
                          <a:ea typeface="Times New Roman"/>
                          <a:cs typeface="Times New Roman"/>
                        </a:rPr>
                        <a:t>    </a:t>
                      </a:r>
                      <a:r>
                        <a:rPr lang="de-DE" sz="1400" b="0" i="1" u="sng" kern="1200" dirty="0" smtClean="0">
                          <a:solidFill>
                            <a:schemeClr val="tx1"/>
                          </a:solidFill>
                          <a:effectLst/>
                          <a:latin typeface="Trebuchet MS" panose="020B0603020202020204" pitchFamily="34" charset="0"/>
                          <a:ea typeface="Times New Roman"/>
                          <a:cs typeface="Times New Roman"/>
                        </a:rPr>
                        <a:t>erkennend erfassen</a:t>
                      </a:r>
                    </a:p>
                    <a:p>
                      <a:pPr>
                        <a:lnSpc>
                          <a:spcPts val="2000"/>
                        </a:lnSpc>
                      </a:pPr>
                      <a:endParaRPr lang="de-DE" sz="1400" b="0" i="1" u="sng" kern="1200" baseline="0" dirty="0">
                        <a:solidFill>
                          <a:schemeClr val="tx1"/>
                        </a:solidFill>
                        <a:effectLst/>
                        <a:latin typeface="Trebuchet MS" panose="020B0603020202020204" pitchFamily="34" charset="0"/>
                        <a:ea typeface="Times New Roman"/>
                        <a:cs typeface="Times New Roman"/>
                      </a:endParaRPr>
                    </a:p>
                  </a:txBody>
                  <a:tcPr marL="179981" marR="179981" marT="108003" marB="108003">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782311">
                <a:tc>
                  <a:txBody>
                    <a:bodyPr/>
                    <a:lstStyle/>
                    <a:p>
                      <a:pPr marL="0" marR="0" indent="0" algn="l" defTabSz="914400" rtl="0" eaLnBrk="1" fontAlgn="auto" latinLnBrk="0" hangingPunct="1">
                        <a:lnSpc>
                          <a:spcPts val="2000"/>
                        </a:lnSpc>
                        <a:spcBef>
                          <a:spcPts val="300"/>
                        </a:spcBef>
                        <a:spcAft>
                          <a:spcPts val="0"/>
                        </a:spcAft>
                        <a:buClrTx/>
                        <a:buSzTx/>
                        <a:buFontTx/>
                        <a:buNone/>
                        <a:tabLst/>
                        <a:defRPr/>
                      </a:pPr>
                      <a:r>
                        <a:rPr lang="de-DE" sz="1400" b="1" kern="1200" dirty="0" smtClean="0">
                          <a:solidFill>
                            <a:srgbClr val="C00000"/>
                          </a:solidFill>
                          <a:effectLst/>
                          <a:latin typeface="Trebuchet MS" panose="020B0603020202020204" pitchFamily="34" charset="0"/>
                          <a:ea typeface="Times New Roman"/>
                          <a:cs typeface="Times New Roman"/>
                        </a:rPr>
                        <a:t>3.</a:t>
                      </a:r>
                      <a:r>
                        <a:rPr lang="de-DE" sz="1400" b="0" kern="1200" dirty="0" smtClean="0">
                          <a:solidFill>
                            <a:schemeClr val="tx1"/>
                          </a:solidFill>
                          <a:effectLst/>
                          <a:latin typeface="Trebuchet MS" panose="020B0603020202020204" pitchFamily="34" charset="0"/>
                          <a:ea typeface="Times New Roman"/>
                          <a:cs typeface="Times New Roman"/>
                        </a:rPr>
                        <a:t> Formen als </a:t>
                      </a:r>
                      <a:r>
                        <a:rPr lang="de-DE" sz="1400" b="0" kern="1200" baseline="0" dirty="0" smtClean="0">
                          <a:solidFill>
                            <a:schemeClr val="tx1"/>
                          </a:solidFill>
                          <a:effectLst/>
                          <a:latin typeface="Trebuchet MS" panose="020B0603020202020204" pitchFamily="34" charset="0"/>
                          <a:ea typeface="Times New Roman"/>
                          <a:cs typeface="Times New Roman"/>
                        </a:rPr>
                        <a:t>Ausdruck von innerem</a:t>
                      </a:r>
                      <a:br>
                        <a:rPr lang="de-DE" sz="1400" b="0" kern="1200" baseline="0" dirty="0" smtClean="0">
                          <a:solidFill>
                            <a:schemeClr val="tx1"/>
                          </a:solidFill>
                          <a:effectLst/>
                          <a:latin typeface="Trebuchet MS" panose="020B0603020202020204" pitchFamily="34" charset="0"/>
                          <a:ea typeface="Times New Roman"/>
                          <a:cs typeface="Times New Roman"/>
                        </a:rPr>
                      </a:br>
                      <a:r>
                        <a:rPr lang="de-DE" sz="1400" b="0" kern="1200" baseline="0" dirty="0" smtClean="0">
                          <a:solidFill>
                            <a:schemeClr val="tx1"/>
                          </a:solidFill>
                          <a:effectLst/>
                          <a:latin typeface="Trebuchet MS" panose="020B0603020202020204" pitchFamily="34" charset="0"/>
                          <a:ea typeface="Times New Roman"/>
                          <a:cs typeface="Times New Roman"/>
                        </a:rPr>
                        <a:t>    Seelischen und Geistigen </a:t>
                      </a:r>
                      <a:r>
                        <a:rPr lang="de-DE" sz="1400" b="0" i="1" u="sng" kern="1200" baseline="0" dirty="0" smtClean="0">
                          <a:solidFill>
                            <a:schemeClr val="tx1"/>
                          </a:solidFill>
                          <a:effectLst/>
                          <a:latin typeface="Trebuchet MS" panose="020B0603020202020204" pitchFamily="34" charset="0"/>
                          <a:ea typeface="Times New Roman"/>
                          <a:cs typeface="Times New Roman"/>
                        </a:rPr>
                        <a:t>erlebend</a:t>
                      </a:r>
                      <a:br>
                        <a:rPr lang="de-DE" sz="1400" b="0" i="1" u="sng" kern="1200" baseline="0" dirty="0" smtClean="0">
                          <a:solidFill>
                            <a:schemeClr val="tx1"/>
                          </a:solidFill>
                          <a:effectLst/>
                          <a:latin typeface="Trebuchet MS" panose="020B0603020202020204" pitchFamily="34" charset="0"/>
                          <a:ea typeface="Times New Roman"/>
                          <a:cs typeface="Times New Roman"/>
                        </a:rPr>
                      </a:br>
                      <a:r>
                        <a:rPr lang="de-DE" sz="1400" b="0" i="1" u="none" kern="1200" baseline="0" dirty="0" smtClean="0">
                          <a:solidFill>
                            <a:schemeClr val="tx1"/>
                          </a:solidFill>
                          <a:effectLst/>
                          <a:latin typeface="Trebuchet MS" panose="020B0603020202020204" pitchFamily="34" charset="0"/>
                          <a:ea typeface="Times New Roman"/>
                          <a:cs typeface="Times New Roman"/>
                        </a:rPr>
                        <a:t>    </a:t>
                      </a:r>
                      <a:r>
                        <a:rPr lang="de-DE" sz="1400" b="0" i="1" u="sng" kern="1200" baseline="0" dirty="0" smtClean="0">
                          <a:solidFill>
                            <a:schemeClr val="tx1"/>
                          </a:solidFill>
                          <a:effectLst/>
                          <a:latin typeface="Trebuchet MS" panose="020B0603020202020204" pitchFamily="34" charset="0"/>
                          <a:ea typeface="Times New Roman"/>
                          <a:cs typeface="Times New Roman"/>
                        </a:rPr>
                        <a:t>verstehen</a:t>
                      </a:r>
                      <a:endParaRPr lang="de-DE" sz="1400" b="0" i="1" u="sng" kern="1200" dirty="0" smtClean="0">
                        <a:solidFill>
                          <a:schemeClr val="tx1"/>
                        </a:solidFill>
                        <a:effectLst/>
                        <a:latin typeface="Trebuchet MS" panose="020B0603020202020204" pitchFamily="34" charset="0"/>
                        <a:ea typeface="Times New Roman"/>
                        <a:cs typeface="Times New Roman"/>
                      </a:endParaRPr>
                    </a:p>
                  </a:txBody>
                  <a:tcPr marL="179981" marR="179981" marT="108003" marB="108003">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82311">
                <a:tc>
                  <a:txBody>
                    <a:bodyPr/>
                    <a:lstStyle/>
                    <a:p>
                      <a:pPr marL="0" marR="0" indent="0" algn="l" defTabSz="914400" rtl="0" eaLnBrk="1" fontAlgn="auto" latinLnBrk="0" hangingPunct="1">
                        <a:lnSpc>
                          <a:spcPts val="2000"/>
                        </a:lnSpc>
                        <a:spcBef>
                          <a:spcPts val="300"/>
                        </a:spcBef>
                        <a:spcAft>
                          <a:spcPts val="0"/>
                        </a:spcAft>
                        <a:buClrTx/>
                        <a:buSzTx/>
                        <a:buFontTx/>
                        <a:buNone/>
                        <a:tabLst/>
                        <a:defRPr/>
                      </a:pPr>
                      <a:r>
                        <a:rPr lang="de-DE" sz="1400" b="1" kern="1200" dirty="0" smtClean="0">
                          <a:solidFill>
                            <a:srgbClr val="C00000"/>
                          </a:solidFill>
                          <a:effectLst/>
                          <a:latin typeface="Trebuchet MS" panose="020B0603020202020204" pitchFamily="34" charset="0"/>
                          <a:ea typeface="Times New Roman"/>
                          <a:cs typeface="Times New Roman"/>
                        </a:rPr>
                        <a:t>2.</a:t>
                      </a:r>
                      <a:r>
                        <a:rPr lang="de-DE" sz="1400" b="0" kern="1200" dirty="0" smtClean="0">
                          <a:solidFill>
                            <a:srgbClr val="C00000"/>
                          </a:solidFill>
                          <a:effectLst/>
                          <a:latin typeface="Trebuchet MS" panose="020B0603020202020204" pitchFamily="34" charset="0"/>
                          <a:ea typeface="Times New Roman"/>
                          <a:cs typeface="Times New Roman"/>
                        </a:rPr>
                        <a:t> </a:t>
                      </a:r>
                      <a:r>
                        <a:rPr lang="de-DE" sz="1400" b="0" kern="1200" dirty="0" smtClean="0">
                          <a:solidFill>
                            <a:schemeClr val="tx1"/>
                          </a:solidFill>
                          <a:effectLst/>
                          <a:latin typeface="Trebuchet MS" panose="020B0603020202020204" pitchFamily="34" charset="0"/>
                          <a:ea typeface="Times New Roman"/>
                          <a:cs typeface="Times New Roman"/>
                        </a:rPr>
                        <a:t>Vergleichen, ordnen</a:t>
                      </a:r>
                      <a:r>
                        <a:rPr lang="de-DE" sz="1400" b="0" kern="1200" baseline="0" dirty="0" smtClean="0">
                          <a:solidFill>
                            <a:schemeClr val="tx1"/>
                          </a:solidFill>
                          <a:effectLst/>
                          <a:latin typeface="Trebuchet MS" panose="020B0603020202020204" pitchFamily="34" charset="0"/>
                          <a:ea typeface="Times New Roman"/>
                          <a:cs typeface="Times New Roman"/>
                        </a:rPr>
                        <a:t> und die Verwandlung</a:t>
                      </a:r>
                      <a:br>
                        <a:rPr lang="de-DE" sz="1400" b="0" kern="1200" baseline="0" dirty="0" smtClean="0">
                          <a:solidFill>
                            <a:schemeClr val="tx1"/>
                          </a:solidFill>
                          <a:effectLst/>
                          <a:latin typeface="Trebuchet MS" panose="020B0603020202020204" pitchFamily="34" charset="0"/>
                          <a:ea typeface="Times New Roman"/>
                          <a:cs typeface="Times New Roman"/>
                        </a:rPr>
                      </a:br>
                      <a:r>
                        <a:rPr lang="de-DE" sz="1400" b="0" kern="1200" baseline="0" dirty="0" smtClean="0">
                          <a:solidFill>
                            <a:schemeClr val="tx1"/>
                          </a:solidFill>
                          <a:effectLst/>
                          <a:latin typeface="Trebuchet MS" panose="020B0603020202020204" pitchFamily="34" charset="0"/>
                          <a:ea typeface="Times New Roman"/>
                          <a:cs typeface="Times New Roman"/>
                        </a:rPr>
                        <a:t>    der Formen </a:t>
                      </a:r>
                      <a:r>
                        <a:rPr lang="de-DE" sz="1400" b="0" i="1" u="sng" kern="1200" baseline="0" dirty="0" smtClean="0">
                          <a:solidFill>
                            <a:schemeClr val="tx1"/>
                          </a:solidFill>
                          <a:effectLst/>
                          <a:latin typeface="Trebuchet MS" panose="020B0603020202020204" pitchFamily="34" charset="0"/>
                          <a:ea typeface="Times New Roman"/>
                          <a:cs typeface="Times New Roman"/>
                        </a:rPr>
                        <a:t>aktiv nachvollziehen</a:t>
                      </a:r>
                    </a:p>
                    <a:p>
                      <a:pPr marL="0" algn="l" defTabSz="914400" rtl="0" eaLnBrk="1" latinLnBrk="0" hangingPunct="1">
                        <a:lnSpc>
                          <a:spcPts val="2000"/>
                        </a:lnSpc>
                        <a:spcBef>
                          <a:spcPts val="300"/>
                        </a:spcBef>
                        <a:spcAft>
                          <a:spcPts val="0"/>
                        </a:spcAft>
                      </a:pPr>
                      <a:endParaRPr lang="de-DE" sz="1400" b="0" i="1" u="sng" kern="1200" dirty="0">
                        <a:solidFill>
                          <a:schemeClr val="tx1"/>
                        </a:solidFill>
                        <a:effectLst/>
                        <a:latin typeface="Trebuchet MS" panose="020B0603020202020204" pitchFamily="34" charset="0"/>
                        <a:ea typeface="Times New Roman"/>
                        <a:cs typeface="Times New Roman"/>
                      </a:endParaRPr>
                    </a:p>
                  </a:txBody>
                  <a:tcPr marL="179981" marR="179981" marT="108003" marB="108003">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82311">
                <a:tc>
                  <a:txBody>
                    <a:bodyPr/>
                    <a:lstStyle/>
                    <a:p>
                      <a:pPr marL="0" marR="0" indent="0" algn="l" defTabSz="914400" rtl="0" eaLnBrk="1" fontAlgn="auto" latinLnBrk="0" hangingPunct="1">
                        <a:lnSpc>
                          <a:spcPts val="2000"/>
                        </a:lnSpc>
                        <a:spcBef>
                          <a:spcPts val="300"/>
                        </a:spcBef>
                        <a:spcAft>
                          <a:spcPts val="0"/>
                        </a:spcAft>
                        <a:buClrTx/>
                        <a:buSzTx/>
                        <a:buFontTx/>
                        <a:buNone/>
                        <a:tabLst/>
                        <a:defRPr/>
                      </a:pPr>
                      <a:r>
                        <a:rPr lang="de-DE" sz="1400" b="0" kern="1200" baseline="0" dirty="0" smtClean="0">
                          <a:solidFill>
                            <a:srgbClr val="C00000"/>
                          </a:solidFill>
                          <a:effectLst/>
                          <a:latin typeface="Trebuchet MS" panose="020B0603020202020204" pitchFamily="34" charset="0"/>
                          <a:ea typeface="Times New Roman"/>
                          <a:cs typeface="Times New Roman"/>
                        </a:rPr>
                        <a:t>1.</a:t>
                      </a:r>
                      <a:r>
                        <a:rPr lang="de-DE" sz="1400" b="1" kern="1200" baseline="0" dirty="0" smtClean="0">
                          <a:solidFill>
                            <a:schemeClr val="tx1"/>
                          </a:solidFill>
                          <a:effectLst/>
                          <a:latin typeface="Trebuchet MS" panose="020B0603020202020204" pitchFamily="34" charset="0"/>
                          <a:ea typeface="Times New Roman"/>
                          <a:cs typeface="Times New Roman"/>
                        </a:rPr>
                        <a:t> </a:t>
                      </a:r>
                      <a:r>
                        <a:rPr lang="de-DE" sz="1400" b="0" kern="1200" baseline="0" dirty="0" smtClean="0">
                          <a:solidFill>
                            <a:schemeClr val="tx1"/>
                          </a:solidFill>
                          <a:effectLst/>
                          <a:latin typeface="Trebuchet MS" panose="020B0603020202020204" pitchFamily="34" charset="0"/>
                          <a:ea typeface="Times New Roman"/>
                          <a:cs typeface="Times New Roman"/>
                        </a:rPr>
                        <a:t>Formen und ihre Details genau </a:t>
                      </a:r>
                      <a:br>
                        <a:rPr lang="de-DE" sz="1400" b="0" kern="1200" baseline="0" dirty="0" smtClean="0">
                          <a:solidFill>
                            <a:schemeClr val="tx1"/>
                          </a:solidFill>
                          <a:effectLst/>
                          <a:latin typeface="Trebuchet MS" panose="020B0603020202020204" pitchFamily="34" charset="0"/>
                          <a:ea typeface="Times New Roman"/>
                          <a:cs typeface="Times New Roman"/>
                        </a:rPr>
                      </a:br>
                      <a:r>
                        <a:rPr lang="de-DE" sz="1400" b="0" kern="1200" baseline="0" dirty="0" smtClean="0">
                          <a:solidFill>
                            <a:schemeClr val="tx1"/>
                          </a:solidFill>
                          <a:effectLst/>
                          <a:latin typeface="Trebuchet MS" panose="020B0603020202020204" pitchFamily="34" charset="0"/>
                          <a:ea typeface="Times New Roman"/>
                          <a:cs typeface="Times New Roman"/>
                        </a:rPr>
                        <a:t>    </a:t>
                      </a:r>
                      <a:r>
                        <a:rPr lang="de-DE" sz="1400" b="0" i="1" u="sng" kern="1200" baseline="0" dirty="0" smtClean="0">
                          <a:solidFill>
                            <a:schemeClr val="tx1"/>
                          </a:solidFill>
                          <a:effectLst/>
                          <a:latin typeface="Trebuchet MS" panose="020B0603020202020204" pitchFamily="34" charset="0"/>
                          <a:ea typeface="Times New Roman"/>
                          <a:cs typeface="Times New Roman"/>
                        </a:rPr>
                        <a:t>beobachten</a:t>
                      </a:r>
                    </a:p>
                    <a:p>
                      <a:pPr marL="0" algn="l" defTabSz="914400" rtl="0" eaLnBrk="1" latinLnBrk="0" hangingPunct="1">
                        <a:lnSpc>
                          <a:spcPts val="2000"/>
                        </a:lnSpc>
                        <a:spcBef>
                          <a:spcPts val="300"/>
                        </a:spcBef>
                        <a:spcAft>
                          <a:spcPts val="0"/>
                        </a:spcAft>
                      </a:pPr>
                      <a:endParaRPr lang="de-DE" sz="1400" b="0" i="1" u="sng" kern="1200" dirty="0">
                        <a:solidFill>
                          <a:schemeClr val="tx1"/>
                        </a:solidFill>
                        <a:effectLst/>
                        <a:latin typeface="Trebuchet MS" panose="020B0603020202020204" pitchFamily="34" charset="0"/>
                        <a:ea typeface="Times New Roman"/>
                        <a:cs typeface="Times New Roman"/>
                      </a:endParaRPr>
                    </a:p>
                  </a:txBody>
                  <a:tcPr marL="179981" marR="179981" marT="108003" marB="108003">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2" name="Tabelle 1"/>
          <p:cNvGraphicFramePr>
            <a:graphicFrameLocks noGrp="1"/>
          </p:cNvGraphicFramePr>
          <p:nvPr>
            <p:extLst>
              <p:ext uri="{D42A27DB-BD31-4B8C-83A1-F6EECF244321}">
                <p14:modId xmlns:p14="http://schemas.microsoft.com/office/powerpoint/2010/main" val="3185929575"/>
              </p:ext>
            </p:extLst>
          </p:nvPr>
        </p:nvGraphicFramePr>
        <p:xfrm>
          <a:off x="7277954" y="1551634"/>
          <a:ext cx="1726064" cy="3772324"/>
        </p:xfrm>
        <a:graphic>
          <a:graphicData uri="http://schemas.openxmlformats.org/drawingml/2006/table">
            <a:tbl>
              <a:tblPr firstRow="1" bandRow="1">
                <a:tableStyleId>{5C22544A-7EE6-4342-B048-85BDC9FD1C3A}</a:tableStyleId>
              </a:tblPr>
              <a:tblGrid>
                <a:gridCol w="1726064"/>
              </a:tblGrid>
              <a:tr h="927714">
                <a:tc>
                  <a:txBody>
                    <a:bodyPr/>
                    <a:lstStyle/>
                    <a:p>
                      <a:pPr>
                        <a:lnSpc>
                          <a:spcPts val="2000"/>
                        </a:lnSpc>
                      </a:pPr>
                      <a:r>
                        <a:rPr lang="de-DE" sz="1400" b="1" i="0" kern="1200" dirty="0" smtClean="0">
                          <a:solidFill>
                            <a:srgbClr val="C00000"/>
                          </a:solidFill>
                          <a:effectLst/>
                          <a:latin typeface="Trebuchet MS" panose="020B0603020202020204" pitchFamily="34" charset="0"/>
                          <a:ea typeface="Times New Roman"/>
                          <a:cs typeface="Times New Roman"/>
                        </a:rPr>
                        <a:t>Wesen</a:t>
                      </a:r>
                      <a:endParaRPr lang="de-DE" sz="1400" b="1" i="0" kern="1200" baseline="0" dirty="0" smtClean="0">
                        <a:solidFill>
                          <a:srgbClr val="C00000"/>
                        </a:solidFill>
                        <a:effectLst/>
                        <a:latin typeface="Trebuchet MS" panose="020B0603020202020204" pitchFamily="34" charset="0"/>
                        <a:ea typeface="Times New Roman"/>
                        <a:cs typeface="Times New Roman"/>
                      </a:endParaRPr>
                    </a:p>
                    <a:p>
                      <a:pPr>
                        <a:lnSpc>
                          <a:spcPts val="2000"/>
                        </a:lnSpc>
                      </a:pPr>
                      <a:r>
                        <a:rPr lang="de-DE" sz="1400" b="1" i="0" kern="1200" baseline="0" dirty="0">
                          <a:solidFill>
                            <a:srgbClr val="C00000"/>
                          </a:solidFill>
                          <a:effectLst/>
                          <a:latin typeface="Trebuchet MS" panose="020B0603020202020204" pitchFamily="34" charset="0"/>
                          <a:ea typeface="Times New Roman"/>
                          <a:cs typeface="Times New Roman"/>
                        </a:rPr>
                        <a:t/>
                      </a:r>
                      <a:br>
                        <a:rPr lang="de-DE" sz="1400" b="1" i="0" kern="1200" baseline="0" dirty="0">
                          <a:solidFill>
                            <a:srgbClr val="C00000"/>
                          </a:solidFill>
                          <a:effectLst/>
                          <a:latin typeface="Trebuchet MS" panose="020B0603020202020204" pitchFamily="34" charset="0"/>
                          <a:ea typeface="Times New Roman"/>
                          <a:cs typeface="Times New Roman"/>
                        </a:rPr>
                      </a:br>
                      <a:endParaRPr lang="de-DE" sz="1400" b="1" i="0" kern="1200" baseline="0" dirty="0" smtClean="0">
                        <a:solidFill>
                          <a:srgbClr val="C00000"/>
                        </a:solidFill>
                        <a:effectLst/>
                        <a:latin typeface="Trebuchet MS" panose="020B0603020202020204" pitchFamily="34" charset="0"/>
                        <a:ea typeface="Times New Roman"/>
                        <a:cs typeface="Times New Roman"/>
                      </a:endParaRPr>
                    </a:p>
                  </a:txBody>
                  <a:tcPr marL="179981" marR="179981" marT="108003" marB="108003">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001711">
                <a:tc>
                  <a:txBody>
                    <a:bodyPr/>
                    <a:lstStyle/>
                    <a:p>
                      <a:pPr marL="0" algn="l" defTabSz="914400" rtl="0" eaLnBrk="1" latinLnBrk="0" hangingPunct="1">
                        <a:lnSpc>
                          <a:spcPts val="2000"/>
                        </a:lnSpc>
                        <a:spcBef>
                          <a:spcPts val="300"/>
                        </a:spcBef>
                        <a:spcAft>
                          <a:spcPts val="0"/>
                        </a:spcAft>
                      </a:pPr>
                      <a:r>
                        <a:rPr lang="de-DE" sz="1400" b="1" i="0" kern="1200" dirty="0" smtClean="0">
                          <a:solidFill>
                            <a:srgbClr val="C00000"/>
                          </a:solidFill>
                          <a:effectLst/>
                          <a:latin typeface="Trebuchet MS" panose="020B0603020202020204" pitchFamily="34" charset="0"/>
                          <a:ea typeface="Times New Roman"/>
                          <a:cs typeface="Times New Roman"/>
                        </a:rPr>
                        <a:t>Ausdruck</a:t>
                      </a:r>
                    </a:p>
                    <a:p>
                      <a:pPr marL="0" algn="l" defTabSz="914400" rtl="0" eaLnBrk="1" latinLnBrk="0" hangingPunct="1">
                        <a:lnSpc>
                          <a:spcPts val="2000"/>
                        </a:lnSpc>
                        <a:spcBef>
                          <a:spcPts val="300"/>
                        </a:spcBef>
                        <a:spcAft>
                          <a:spcPts val="0"/>
                        </a:spcAft>
                      </a:pPr>
                      <a:r>
                        <a:rPr lang="de-DE" sz="1400" b="1" i="0" kern="1200" dirty="0">
                          <a:solidFill>
                            <a:srgbClr val="C00000"/>
                          </a:solidFill>
                          <a:effectLst/>
                          <a:latin typeface="Trebuchet MS" panose="020B0603020202020204" pitchFamily="34" charset="0"/>
                          <a:ea typeface="Times New Roman"/>
                          <a:cs typeface="Times New Roman"/>
                        </a:rPr>
                        <a:t/>
                      </a:r>
                      <a:br>
                        <a:rPr lang="de-DE" sz="1400" b="1" i="0" kern="1200" dirty="0">
                          <a:solidFill>
                            <a:srgbClr val="C00000"/>
                          </a:solidFill>
                          <a:effectLst/>
                          <a:latin typeface="Trebuchet MS" panose="020B0603020202020204" pitchFamily="34" charset="0"/>
                          <a:ea typeface="Times New Roman"/>
                          <a:cs typeface="Times New Roman"/>
                        </a:rPr>
                      </a:br>
                      <a:endParaRPr lang="de-DE" sz="1400" b="1" i="0" kern="1200" dirty="0" smtClean="0">
                        <a:solidFill>
                          <a:srgbClr val="C00000"/>
                        </a:solidFill>
                        <a:effectLst/>
                        <a:latin typeface="Trebuchet MS" panose="020B0603020202020204" pitchFamily="34" charset="0"/>
                        <a:ea typeface="Times New Roman"/>
                        <a:cs typeface="Times New Roman"/>
                      </a:endParaRPr>
                    </a:p>
                  </a:txBody>
                  <a:tcPr marL="179981" marR="179981" marT="108003" marB="108003">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001711">
                <a:tc>
                  <a:txBody>
                    <a:bodyPr/>
                    <a:lstStyle/>
                    <a:p>
                      <a:pPr marL="0" algn="l" defTabSz="914400" rtl="0" eaLnBrk="1" latinLnBrk="0" hangingPunct="1">
                        <a:lnSpc>
                          <a:spcPts val="2000"/>
                        </a:lnSpc>
                        <a:spcBef>
                          <a:spcPts val="300"/>
                        </a:spcBef>
                        <a:spcAft>
                          <a:spcPts val="0"/>
                        </a:spcAft>
                      </a:pPr>
                      <a:r>
                        <a:rPr lang="de-DE" sz="1400" b="1" i="0" kern="1200" baseline="0" dirty="0" smtClean="0">
                          <a:solidFill>
                            <a:srgbClr val="C00000"/>
                          </a:solidFill>
                          <a:effectLst/>
                          <a:latin typeface="Trebuchet MS" panose="020B0603020202020204" pitchFamily="34" charset="0"/>
                          <a:ea typeface="Times New Roman"/>
                          <a:cs typeface="Times New Roman"/>
                        </a:rPr>
                        <a:t>Metamorphose</a:t>
                      </a:r>
                    </a:p>
                    <a:p>
                      <a:pPr marL="0" algn="l" defTabSz="914400" rtl="0" eaLnBrk="1" latinLnBrk="0" hangingPunct="1">
                        <a:lnSpc>
                          <a:spcPts val="2000"/>
                        </a:lnSpc>
                        <a:spcBef>
                          <a:spcPts val="300"/>
                        </a:spcBef>
                        <a:spcAft>
                          <a:spcPts val="0"/>
                        </a:spcAft>
                      </a:pPr>
                      <a:r>
                        <a:rPr lang="de-DE" sz="1400" b="1" i="0" kern="1200" baseline="0" dirty="0">
                          <a:solidFill>
                            <a:srgbClr val="C00000"/>
                          </a:solidFill>
                          <a:effectLst/>
                          <a:latin typeface="Trebuchet MS" panose="020B0603020202020204" pitchFamily="34" charset="0"/>
                          <a:ea typeface="Times New Roman"/>
                          <a:cs typeface="Times New Roman"/>
                        </a:rPr>
                        <a:t/>
                      </a:r>
                      <a:br>
                        <a:rPr lang="de-DE" sz="1400" b="1" i="0" kern="1200" baseline="0" dirty="0">
                          <a:solidFill>
                            <a:srgbClr val="C00000"/>
                          </a:solidFill>
                          <a:effectLst/>
                          <a:latin typeface="Trebuchet MS" panose="020B0603020202020204" pitchFamily="34" charset="0"/>
                          <a:ea typeface="Times New Roman"/>
                          <a:cs typeface="Times New Roman"/>
                        </a:rPr>
                      </a:br>
                      <a:endParaRPr lang="de-DE" sz="1400" b="1" i="0" kern="1200" baseline="0" dirty="0" smtClean="0">
                        <a:solidFill>
                          <a:srgbClr val="C00000"/>
                        </a:solidFill>
                        <a:effectLst/>
                        <a:latin typeface="Trebuchet MS" panose="020B0603020202020204" pitchFamily="34" charset="0"/>
                        <a:ea typeface="Times New Roman"/>
                        <a:cs typeface="Times New Roman"/>
                      </a:endParaRPr>
                    </a:p>
                  </a:txBody>
                  <a:tcPr marL="179981" marR="179981" marT="108003" marB="108003">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18057">
                <a:tc>
                  <a:txBody>
                    <a:bodyPr/>
                    <a:lstStyle/>
                    <a:p>
                      <a:pPr marL="0" algn="l" defTabSz="914400" rtl="0" eaLnBrk="1" latinLnBrk="0" hangingPunct="1">
                        <a:lnSpc>
                          <a:spcPts val="2000"/>
                        </a:lnSpc>
                        <a:spcBef>
                          <a:spcPts val="300"/>
                        </a:spcBef>
                        <a:spcAft>
                          <a:spcPts val="0"/>
                        </a:spcAft>
                      </a:pPr>
                      <a:r>
                        <a:rPr lang="de-DE" sz="1400" b="1" i="0" kern="1200" baseline="0" dirty="0" smtClean="0">
                          <a:solidFill>
                            <a:srgbClr val="C00000"/>
                          </a:solidFill>
                          <a:effectLst/>
                          <a:latin typeface="Trebuchet MS" panose="020B0603020202020204" pitchFamily="34" charset="0"/>
                          <a:ea typeface="Times New Roman"/>
                          <a:cs typeface="Times New Roman"/>
                        </a:rPr>
                        <a:t>Form</a:t>
                      </a:r>
                    </a:p>
                    <a:p>
                      <a:pPr marL="0" algn="l" defTabSz="914400" rtl="0" eaLnBrk="1" latinLnBrk="0" hangingPunct="1">
                        <a:lnSpc>
                          <a:spcPts val="2000"/>
                        </a:lnSpc>
                        <a:spcBef>
                          <a:spcPts val="300"/>
                        </a:spcBef>
                        <a:spcAft>
                          <a:spcPts val="0"/>
                        </a:spcAft>
                      </a:pPr>
                      <a:endParaRPr lang="de-DE" sz="1400" b="1" i="0" kern="1200" dirty="0">
                        <a:solidFill>
                          <a:srgbClr val="C00000"/>
                        </a:solidFill>
                        <a:effectLst/>
                        <a:latin typeface="Trebuchet MS" panose="020B0603020202020204" pitchFamily="34" charset="0"/>
                        <a:ea typeface="Times New Roman"/>
                        <a:cs typeface="Times New Roman"/>
                      </a:endParaRPr>
                    </a:p>
                  </a:txBody>
                  <a:tcPr marL="179981" marR="179981" marT="108003" marB="108003">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9" name="Text Box 13"/>
          <p:cNvSpPr txBox="1">
            <a:spLocks noChangeArrowheads="1"/>
          </p:cNvSpPr>
          <p:nvPr/>
        </p:nvSpPr>
        <p:spPr bwMode="auto">
          <a:xfrm>
            <a:off x="388938" y="365125"/>
            <a:ext cx="712946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None/>
            </a:pPr>
            <a:r>
              <a:rPr lang="de-DE" altLang="de-DE" sz="1600" b="1" dirty="0" smtClean="0">
                <a:solidFill>
                  <a:srgbClr val="C00000"/>
                </a:solidFill>
                <a:latin typeface="Trebuchet MS" pitchFamily="34" charset="0"/>
              </a:rPr>
              <a:t>Eine </a:t>
            </a:r>
            <a:r>
              <a:rPr lang="de-DE" altLang="de-DE" sz="1600" b="1" dirty="0">
                <a:solidFill>
                  <a:srgbClr val="C00000"/>
                </a:solidFill>
                <a:latin typeface="Trebuchet MS" pitchFamily="34" charset="0"/>
              </a:rPr>
              <a:t>vierstufige Methode zum „Lesen im Buch der Natur</a:t>
            </a:r>
            <a:r>
              <a:rPr lang="de-DE" altLang="de-DE" sz="1600" b="1" dirty="0" smtClean="0">
                <a:solidFill>
                  <a:srgbClr val="C00000"/>
                </a:solidFill>
                <a:latin typeface="Trebuchet MS" pitchFamily="34" charset="0"/>
              </a:rPr>
              <a:t>“</a:t>
            </a:r>
            <a:endParaRPr lang="de-DE" altLang="de-DE" sz="1600" b="1" dirty="0">
              <a:solidFill>
                <a:srgbClr val="C00000"/>
              </a:solidFill>
              <a:latin typeface="Trebuchet MS" pitchFamily="34" charset="0"/>
            </a:endParaRPr>
          </a:p>
        </p:txBody>
      </p:sp>
    </p:spTree>
    <p:extLst>
      <p:ext uri="{BB962C8B-B14F-4D97-AF65-F5344CB8AC3E}">
        <p14:creationId xmlns:p14="http://schemas.microsoft.com/office/powerpoint/2010/main" val="41091321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16"/>
          <p:cNvSpPr>
            <a:spLocks noChangeArrowheads="1"/>
          </p:cNvSpPr>
          <p:nvPr/>
        </p:nvSpPr>
        <p:spPr bwMode="auto">
          <a:xfrm>
            <a:off x="1588" y="0"/>
            <a:ext cx="9906000" cy="6858000"/>
          </a:xfrm>
          <a:prstGeom prst="rect">
            <a:avLst/>
          </a:prstGeom>
          <a:solidFill>
            <a:srgbClr val="E6E6E6"/>
          </a:solidFill>
          <a:ln>
            <a:noFill/>
          </a:ln>
          <a:extLst/>
        </p:spPr>
        <p:txBody>
          <a:bodyPr/>
          <a:lstStyle/>
          <a:p>
            <a:pPr defTabSz="957263"/>
            <a:endParaRPr lang="de-DE" altLang="de-DE"/>
          </a:p>
        </p:txBody>
      </p:sp>
      <p:pic>
        <p:nvPicPr>
          <p:cNvPr id="2" name="Grafik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8906" y="1233577"/>
            <a:ext cx="8362471" cy="4390845"/>
          </a:xfrm>
          <a:prstGeom prst="rect">
            <a:avLst/>
          </a:prstGeom>
        </p:spPr>
      </p:pic>
      <p:sp>
        <p:nvSpPr>
          <p:cNvPr id="4" name="Text Box 13"/>
          <p:cNvSpPr txBox="1">
            <a:spLocks noChangeArrowheads="1"/>
          </p:cNvSpPr>
          <p:nvPr/>
        </p:nvSpPr>
        <p:spPr bwMode="auto">
          <a:xfrm>
            <a:off x="388938" y="365125"/>
            <a:ext cx="712946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None/>
            </a:pPr>
            <a:r>
              <a:rPr lang="de-DE" altLang="de-DE" sz="1600" b="1" dirty="0" smtClean="0">
                <a:solidFill>
                  <a:srgbClr val="C00000"/>
                </a:solidFill>
                <a:latin typeface="Trebuchet MS" pitchFamily="34" charset="0"/>
              </a:rPr>
              <a:t>Verwandtschaftsverhältnisse </a:t>
            </a:r>
            <a:endParaRPr lang="de-DE" altLang="de-DE" sz="1600" b="1" dirty="0">
              <a:solidFill>
                <a:srgbClr val="C00000"/>
              </a:solidFill>
              <a:latin typeface="Trebuchet MS" pitchFamily="34" charset="0"/>
            </a:endParaRPr>
          </a:p>
        </p:txBody>
      </p:sp>
    </p:spTree>
    <p:extLst>
      <p:ext uri="{BB962C8B-B14F-4D97-AF65-F5344CB8AC3E}">
        <p14:creationId xmlns:p14="http://schemas.microsoft.com/office/powerpoint/2010/main" val="30010591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21"/>
          <p:cNvSpPr>
            <a:spLocks noChangeArrowheads="1"/>
          </p:cNvSpPr>
          <p:nvPr/>
        </p:nvSpPr>
        <p:spPr bwMode="auto">
          <a:xfrm>
            <a:off x="0" y="0"/>
            <a:ext cx="9906000" cy="6858000"/>
          </a:xfrm>
          <a:prstGeom prst="rect">
            <a:avLst/>
          </a:prstGeom>
          <a:solidFill>
            <a:srgbClr val="E6E6E6"/>
          </a:solidFill>
          <a:ln>
            <a:noFill/>
          </a:ln>
          <a:extLst/>
        </p:spPr>
        <p:txBody>
          <a:bodyPr lIns="83969" tIns="41985" rIns="83969" bIns="41985"/>
          <a:lstStyle/>
          <a:p>
            <a:pPr defTabSz="879055"/>
            <a:endParaRPr lang="de-DE" altLang="de-DE"/>
          </a:p>
        </p:txBody>
      </p:sp>
      <p:sp>
        <p:nvSpPr>
          <p:cNvPr id="3" name="Bogen 2"/>
          <p:cNvSpPr/>
          <p:nvPr/>
        </p:nvSpPr>
        <p:spPr>
          <a:xfrm rot="19256165" flipH="1">
            <a:off x="2869480" y="438751"/>
            <a:ext cx="2427970" cy="5991210"/>
          </a:xfrm>
          <a:prstGeom prst="arc">
            <a:avLst>
              <a:gd name="adj1" fmla="val 17341764"/>
              <a:gd name="adj2" fmla="val 4188106"/>
            </a:avLst>
          </a:prstGeom>
          <a:noFill/>
          <a:ln w="19050">
            <a:solidFill>
              <a:srgbClr val="C00000"/>
            </a:solidFill>
          </a:ln>
        </p:spPr>
        <p:style>
          <a:lnRef idx="1">
            <a:schemeClr val="accent1"/>
          </a:lnRef>
          <a:fillRef idx="0">
            <a:schemeClr val="accent1"/>
          </a:fillRef>
          <a:effectRef idx="0">
            <a:schemeClr val="accent1"/>
          </a:effectRef>
          <a:fontRef idx="minor">
            <a:schemeClr val="tx1"/>
          </a:fontRef>
        </p:style>
        <p:txBody>
          <a:bodyPr lIns="83969" tIns="41985" rIns="83969" bIns="41985" anchor="ctr"/>
          <a:lstStyle/>
          <a:p>
            <a:pPr algn="ctr">
              <a:defRPr/>
            </a:pPr>
            <a:endParaRPr lang="de-DE" dirty="0">
              <a:latin typeface="Trebuchet MS" panose="020B0603020202020204" pitchFamily="34" charset="0"/>
            </a:endParaRPr>
          </a:p>
        </p:txBody>
      </p:sp>
      <p:sp>
        <p:nvSpPr>
          <p:cNvPr id="4" name="Bogen 3"/>
          <p:cNvSpPr/>
          <p:nvPr/>
        </p:nvSpPr>
        <p:spPr>
          <a:xfrm rot="19782694" flipH="1">
            <a:off x="1901839" y="1129361"/>
            <a:ext cx="1773550" cy="4721264"/>
          </a:xfrm>
          <a:prstGeom prst="arc">
            <a:avLst>
              <a:gd name="adj1" fmla="val 17193235"/>
              <a:gd name="adj2" fmla="val 4693169"/>
            </a:avLst>
          </a:prstGeom>
          <a:noFill/>
          <a:ln w="19050">
            <a:solidFill>
              <a:srgbClr val="C00000"/>
            </a:solidFill>
          </a:ln>
        </p:spPr>
        <p:style>
          <a:lnRef idx="1">
            <a:schemeClr val="accent1"/>
          </a:lnRef>
          <a:fillRef idx="0">
            <a:schemeClr val="accent1"/>
          </a:fillRef>
          <a:effectRef idx="0">
            <a:schemeClr val="accent1"/>
          </a:effectRef>
          <a:fontRef idx="minor">
            <a:schemeClr val="tx1"/>
          </a:fontRef>
        </p:style>
        <p:txBody>
          <a:bodyPr lIns="83969" tIns="41985" rIns="83969" bIns="41985" anchor="ctr"/>
          <a:lstStyle/>
          <a:p>
            <a:pPr algn="ctr">
              <a:defRPr/>
            </a:pPr>
            <a:endParaRPr lang="de-DE">
              <a:latin typeface="Trebuchet MS" panose="020B0603020202020204" pitchFamily="34" charset="0"/>
            </a:endParaRPr>
          </a:p>
        </p:txBody>
      </p:sp>
      <p:sp>
        <p:nvSpPr>
          <p:cNvPr id="5" name="Bogen 4"/>
          <p:cNvSpPr/>
          <p:nvPr/>
        </p:nvSpPr>
        <p:spPr>
          <a:xfrm rot="20407086" flipH="1">
            <a:off x="1340067" y="1080405"/>
            <a:ext cx="2167673" cy="4953080"/>
          </a:xfrm>
          <a:prstGeom prst="arc">
            <a:avLst>
              <a:gd name="adj1" fmla="val 17637871"/>
              <a:gd name="adj2" fmla="val 3816929"/>
            </a:avLst>
          </a:prstGeom>
          <a:noFill/>
          <a:ln w="19050">
            <a:solidFill>
              <a:srgbClr val="C00000"/>
            </a:solidFill>
          </a:ln>
        </p:spPr>
        <p:style>
          <a:lnRef idx="1">
            <a:schemeClr val="accent1"/>
          </a:lnRef>
          <a:fillRef idx="0">
            <a:schemeClr val="accent1"/>
          </a:fillRef>
          <a:effectRef idx="0">
            <a:schemeClr val="accent1"/>
          </a:effectRef>
          <a:fontRef idx="minor">
            <a:schemeClr val="tx1"/>
          </a:fontRef>
        </p:style>
        <p:txBody>
          <a:bodyPr lIns="83969" tIns="41985" rIns="83969" bIns="41985" anchor="ctr"/>
          <a:lstStyle/>
          <a:p>
            <a:pPr algn="ctr">
              <a:defRPr/>
            </a:pPr>
            <a:endParaRPr lang="de-DE">
              <a:latin typeface="Trebuchet MS" panose="020B0603020202020204" pitchFamily="34" charset="0"/>
            </a:endParaRPr>
          </a:p>
        </p:txBody>
      </p:sp>
      <p:sp>
        <p:nvSpPr>
          <p:cNvPr id="6" name="Text Box 5"/>
          <p:cNvSpPr txBox="1">
            <a:spLocks noChangeArrowheads="1"/>
          </p:cNvSpPr>
          <p:nvPr/>
        </p:nvSpPr>
        <p:spPr bwMode="auto">
          <a:xfrm>
            <a:off x="948886" y="3660615"/>
            <a:ext cx="4280933" cy="263493"/>
          </a:xfrm>
          <a:prstGeom prst="rect">
            <a:avLst/>
          </a:prstGeom>
          <a:solidFill>
            <a:srgbClr val="9ED3D7"/>
          </a:solidFill>
          <a:ln>
            <a:noFill/>
          </a:ln>
          <a:effectLst/>
        </p:spPr>
        <p:txBody>
          <a:bodyPr lIns="83969" tIns="41985" rIns="83969" bIns="41985"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defRPr/>
            </a:pPr>
            <a:r>
              <a:rPr lang="de-DE" altLang="de-DE" sz="1300" dirty="0">
                <a:solidFill>
                  <a:srgbClr val="9ED3D7"/>
                </a:solidFill>
                <a:latin typeface="Trebuchet MS" panose="020B0603020202020204" pitchFamily="34" charset="0"/>
              </a:rPr>
              <a:t>1    </a:t>
            </a:r>
            <a:r>
              <a:rPr lang="de-DE" altLang="de-DE" sz="1300" dirty="0">
                <a:latin typeface="Trebuchet MS" panose="020B0603020202020204" pitchFamily="34" charset="0"/>
              </a:rPr>
              <a:t>2-3</a:t>
            </a:r>
            <a:r>
              <a:rPr lang="de-DE" altLang="de-DE" sz="1300" dirty="0">
                <a:solidFill>
                  <a:srgbClr val="9ED3D7"/>
                </a:solidFill>
                <a:latin typeface="Trebuchet MS" panose="020B0603020202020204" pitchFamily="34" charset="0"/>
              </a:rPr>
              <a:t>  4   </a:t>
            </a:r>
            <a:r>
              <a:rPr lang="de-DE" altLang="de-DE" sz="1300" dirty="0">
                <a:latin typeface="Trebuchet MS" panose="020B0603020202020204" pitchFamily="34" charset="0"/>
              </a:rPr>
              <a:t>5-6</a:t>
            </a:r>
            <a:r>
              <a:rPr lang="de-DE" altLang="de-DE" sz="1300" dirty="0">
                <a:solidFill>
                  <a:srgbClr val="9ED3D7"/>
                </a:solidFill>
                <a:latin typeface="Trebuchet MS" panose="020B0603020202020204" pitchFamily="34" charset="0"/>
              </a:rPr>
              <a:t>  7  8     </a:t>
            </a:r>
            <a:r>
              <a:rPr lang="de-DE" altLang="de-DE" sz="1300" dirty="0">
                <a:latin typeface="Trebuchet MS" panose="020B0603020202020204" pitchFamily="34" charset="0"/>
              </a:rPr>
              <a:t>11-12</a:t>
            </a:r>
            <a:r>
              <a:rPr lang="de-DE" altLang="de-DE" sz="1300" dirty="0">
                <a:solidFill>
                  <a:srgbClr val="9ED3D7"/>
                </a:solidFill>
                <a:latin typeface="Trebuchet MS" panose="020B0603020202020204" pitchFamily="34" charset="0"/>
              </a:rPr>
              <a:t>    1 3 14            </a:t>
            </a:r>
            <a:r>
              <a:rPr lang="de-DE" altLang="de-DE" sz="1300" dirty="0">
                <a:latin typeface="Trebuchet MS" panose="020B0603020202020204" pitchFamily="34" charset="0"/>
              </a:rPr>
              <a:t>&lt;</a:t>
            </a:r>
            <a:r>
              <a:rPr lang="de-DE" altLang="de-DE" sz="1300" dirty="0">
                <a:latin typeface="Trebuchet MS" pitchFamily="34" charset="0"/>
              </a:rPr>
              <a:t>50 Jahre    </a:t>
            </a:r>
          </a:p>
        </p:txBody>
      </p:sp>
      <p:sp>
        <p:nvSpPr>
          <p:cNvPr id="7" name="Text Box 6"/>
          <p:cNvSpPr txBox="1">
            <a:spLocks noChangeArrowheads="1"/>
          </p:cNvSpPr>
          <p:nvPr/>
        </p:nvSpPr>
        <p:spPr bwMode="auto">
          <a:xfrm>
            <a:off x="948886" y="5326520"/>
            <a:ext cx="7938330" cy="263492"/>
          </a:xfrm>
          <a:prstGeom prst="rect">
            <a:avLst/>
          </a:prstGeom>
          <a:solidFill>
            <a:srgbClr val="9ED3D7"/>
          </a:solidFill>
          <a:ln>
            <a:noFill/>
          </a:ln>
        </p:spPr>
        <p:txBody>
          <a:bodyPr lIns="83969" tIns="41985" rIns="83969" bIns="41985" anchor="ct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defRPr/>
            </a:pPr>
            <a:r>
              <a:rPr lang="de-DE" altLang="de-DE" sz="1300" dirty="0">
                <a:solidFill>
                  <a:srgbClr val="9ED3D7"/>
                </a:solidFill>
                <a:latin typeface="Trebuchet MS" pitchFamily="34" charset="0"/>
              </a:rPr>
              <a:t>1  2  3  4  5    </a:t>
            </a:r>
            <a:r>
              <a:rPr lang="de-DE" altLang="de-DE" sz="1300" dirty="0">
                <a:latin typeface="Trebuchet MS" pitchFamily="34" charset="0"/>
              </a:rPr>
              <a:t>6-7</a:t>
            </a:r>
            <a:r>
              <a:rPr lang="de-DE" altLang="de-DE" sz="1300" dirty="0">
                <a:solidFill>
                  <a:srgbClr val="9ED3D7"/>
                </a:solidFill>
                <a:latin typeface="Trebuchet MS" pitchFamily="34" charset="0"/>
              </a:rPr>
              <a:t>   9 10      </a:t>
            </a:r>
            <a:r>
              <a:rPr lang="de-DE" altLang="de-DE" sz="1300" dirty="0">
                <a:latin typeface="Trebuchet MS" pitchFamily="34" charset="0"/>
              </a:rPr>
              <a:t>12-13</a:t>
            </a:r>
            <a:r>
              <a:rPr lang="de-DE" altLang="de-DE" sz="1300" dirty="0">
                <a:solidFill>
                  <a:srgbClr val="9ED3D7"/>
                </a:solidFill>
                <a:latin typeface="Trebuchet MS" pitchFamily="34" charset="0"/>
              </a:rPr>
              <a:t> 14 15 16 1   </a:t>
            </a:r>
            <a:r>
              <a:rPr lang="de-DE" altLang="de-DE" sz="1300" dirty="0">
                <a:latin typeface="Trebuchet MS" pitchFamily="34" charset="0"/>
              </a:rPr>
              <a:t>20-21</a:t>
            </a:r>
            <a:r>
              <a:rPr lang="de-DE" altLang="de-DE" sz="1300" dirty="0">
                <a:solidFill>
                  <a:srgbClr val="9ED3D7"/>
                </a:solidFill>
                <a:latin typeface="Trebuchet MS" pitchFamily="34" charset="0"/>
              </a:rPr>
              <a:t>                                                                </a:t>
            </a:r>
            <a:r>
              <a:rPr lang="de-DE" altLang="de-DE" sz="1300" dirty="0">
                <a:latin typeface="Trebuchet MS" pitchFamily="34" charset="0"/>
              </a:rPr>
              <a:t>&gt;80 Jahre    </a:t>
            </a:r>
          </a:p>
        </p:txBody>
      </p:sp>
      <p:sp>
        <p:nvSpPr>
          <p:cNvPr id="8" name="Text Box 7"/>
          <p:cNvSpPr txBox="1">
            <a:spLocks noChangeArrowheads="1"/>
          </p:cNvSpPr>
          <p:nvPr/>
        </p:nvSpPr>
        <p:spPr bwMode="auto">
          <a:xfrm>
            <a:off x="1543011" y="5692242"/>
            <a:ext cx="1311780" cy="28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300" b="1" dirty="0">
                <a:solidFill>
                  <a:srgbClr val="C00000"/>
                </a:solidFill>
                <a:latin typeface="Trebuchet MS" pitchFamily="34" charset="0"/>
              </a:rPr>
              <a:t>Zahnwechsel</a:t>
            </a:r>
          </a:p>
        </p:txBody>
      </p:sp>
      <p:sp>
        <p:nvSpPr>
          <p:cNvPr id="9" name="Text Box 8"/>
          <p:cNvSpPr txBox="1">
            <a:spLocks noChangeArrowheads="1"/>
          </p:cNvSpPr>
          <p:nvPr/>
        </p:nvSpPr>
        <p:spPr bwMode="auto">
          <a:xfrm>
            <a:off x="2751848" y="5692242"/>
            <a:ext cx="1476026" cy="28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300" b="1">
                <a:solidFill>
                  <a:srgbClr val="C00000"/>
                </a:solidFill>
                <a:latin typeface="Trebuchet MS" pitchFamily="34" charset="0"/>
              </a:rPr>
              <a:t>Geschlechtsreife</a:t>
            </a:r>
          </a:p>
        </p:txBody>
      </p:sp>
      <p:sp>
        <p:nvSpPr>
          <p:cNvPr id="10" name="Text Box 9"/>
          <p:cNvSpPr txBox="1">
            <a:spLocks noChangeArrowheads="1"/>
          </p:cNvSpPr>
          <p:nvPr/>
        </p:nvSpPr>
        <p:spPr bwMode="auto">
          <a:xfrm>
            <a:off x="4253440" y="5692241"/>
            <a:ext cx="1033854" cy="484900"/>
          </a:xfrm>
          <a:prstGeom prst="rect">
            <a:avLst/>
          </a:prstGeom>
          <a:noFill/>
          <a:ln>
            <a:noFill/>
          </a:ln>
          <a:effectLst/>
          <a:extLst>
            <a:ext uri="{909E8E84-426E-40DD-AFC4-6F175D3DCCD1}">
              <a14:hiddenFill xmlns:a14="http://schemas.microsoft.com/office/drawing/2010/main">
                <a:solidFill>
                  <a:srgbClr val="FBF3F4"/>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1300" b="1" dirty="0">
                <a:solidFill>
                  <a:srgbClr val="C00000"/>
                </a:solidFill>
                <a:latin typeface="Trebuchet MS" pitchFamily="34" charset="0"/>
              </a:rPr>
              <a:t>Ende des </a:t>
            </a:r>
          </a:p>
          <a:p>
            <a:pPr algn="ctr" eaLnBrk="1" hangingPunct="1">
              <a:spcBef>
                <a:spcPct val="0"/>
              </a:spcBef>
              <a:buFontTx/>
              <a:buNone/>
            </a:pPr>
            <a:r>
              <a:rPr lang="de-DE" altLang="de-DE" sz="1300" b="1" dirty="0">
                <a:solidFill>
                  <a:srgbClr val="C00000"/>
                </a:solidFill>
                <a:latin typeface="Trebuchet MS" pitchFamily="34" charset="0"/>
              </a:rPr>
              <a:t>Wachstums</a:t>
            </a:r>
          </a:p>
        </p:txBody>
      </p:sp>
      <p:pic>
        <p:nvPicPr>
          <p:cNvPr id="11" name="Picture 10" descr="Mensch - Affe"/>
          <p:cNvPicPr>
            <a:picLocks noChangeAspect="1" noChangeArrowheads="1"/>
          </p:cNvPicPr>
          <p:nvPr/>
        </p:nvPicPr>
        <p:blipFill>
          <a:blip r:embed="rId2">
            <a:clrChange>
              <a:clrFrom>
                <a:srgbClr val="F4F2F5"/>
              </a:clrFrom>
              <a:clrTo>
                <a:srgbClr val="F4F2F5">
                  <a:alpha val="0"/>
                </a:srgbClr>
              </a:clrTo>
            </a:clrChange>
            <a:lum bright="-12000"/>
            <a:grayscl/>
            <a:extLst>
              <a:ext uri="{28A0092B-C50C-407E-A947-70E740481C1C}">
                <a14:useLocalDpi xmlns:a14="http://schemas.microsoft.com/office/drawing/2010/main" val="0"/>
              </a:ext>
            </a:extLst>
          </a:blip>
          <a:srcRect l="53334" r="18666"/>
          <a:stretch>
            <a:fillRect/>
          </a:stretch>
        </p:blipFill>
        <p:spPr bwMode="auto">
          <a:xfrm>
            <a:off x="7147489" y="2513055"/>
            <a:ext cx="1216191" cy="2977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1"/>
          <p:cNvSpPr txBox="1">
            <a:spLocks noChangeArrowheads="1"/>
          </p:cNvSpPr>
          <p:nvPr/>
        </p:nvSpPr>
        <p:spPr bwMode="auto">
          <a:xfrm>
            <a:off x="948886" y="2040785"/>
            <a:ext cx="2945623" cy="263492"/>
          </a:xfrm>
          <a:prstGeom prst="rect">
            <a:avLst/>
          </a:prstGeom>
          <a:solidFill>
            <a:srgbClr val="9ED3D7"/>
          </a:solidFill>
          <a:ln>
            <a:noFill/>
          </a:ln>
          <a:effectLst/>
        </p:spPr>
        <p:txBody>
          <a:bodyPr lIns="83969" tIns="41985" rIns="83969" bIns="41985"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defRPr/>
            </a:pPr>
            <a:r>
              <a:rPr lang="de-DE" altLang="de-DE" sz="1300" dirty="0">
                <a:latin typeface="Trebuchet MS" panose="020B0603020202020204" pitchFamily="34" charset="0"/>
              </a:rPr>
              <a:t>1</a:t>
            </a:r>
            <a:r>
              <a:rPr lang="de-DE" altLang="de-DE" sz="1300" dirty="0">
                <a:solidFill>
                  <a:srgbClr val="9ED3D7"/>
                </a:solidFill>
                <a:latin typeface="Trebuchet MS" panose="020B0603020202020204" pitchFamily="34" charset="0"/>
              </a:rPr>
              <a:t>   </a:t>
            </a:r>
            <a:r>
              <a:rPr lang="de-DE" altLang="de-DE" sz="1300" dirty="0">
                <a:solidFill>
                  <a:schemeClr val="tx2"/>
                </a:solidFill>
                <a:latin typeface="Trebuchet MS" panose="020B0603020202020204" pitchFamily="34" charset="0"/>
              </a:rPr>
              <a:t> </a:t>
            </a:r>
            <a:r>
              <a:rPr lang="de-DE" altLang="de-DE" sz="1300" dirty="0">
                <a:latin typeface="Trebuchet MS" panose="020B0603020202020204" pitchFamily="34" charset="0"/>
              </a:rPr>
              <a:t>2 </a:t>
            </a:r>
            <a:r>
              <a:rPr lang="de-DE" altLang="de-DE" sz="1300" dirty="0">
                <a:solidFill>
                  <a:schemeClr val="accent1">
                    <a:lumMod val="90000"/>
                  </a:schemeClr>
                </a:solidFill>
                <a:latin typeface="Trebuchet MS" panose="020B0603020202020204" pitchFamily="34" charset="0"/>
              </a:rPr>
              <a:t> </a:t>
            </a:r>
            <a:r>
              <a:rPr lang="de-DE" altLang="de-DE" sz="1300" dirty="0">
                <a:solidFill>
                  <a:srgbClr val="9ED3D7"/>
                </a:solidFill>
                <a:latin typeface="Trebuchet MS" panose="020B0603020202020204" pitchFamily="34" charset="0"/>
              </a:rPr>
              <a:t>3    5   </a:t>
            </a:r>
            <a:r>
              <a:rPr lang="de-DE" altLang="de-DE" sz="1300" dirty="0">
                <a:latin typeface="Trebuchet MS" panose="020B0603020202020204" pitchFamily="34" charset="0"/>
              </a:rPr>
              <a:t>6</a:t>
            </a:r>
            <a:r>
              <a:rPr lang="de-DE" altLang="de-DE" sz="1300" dirty="0">
                <a:solidFill>
                  <a:srgbClr val="9ED3D7"/>
                </a:solidFill>
                <a:latin typeface="Trebuchet MS" pitchFamily="34" charset="0"/>
              </a:rPr>
              <a:t>   7  8  9     </a:t>
            </a:r>
            <a:r>
              <a:rPr lang="de-DE" altLang="de-DE" sz="1300" dirty="0">
                <a:solidFill>
                  <a:schemeClr val="accent1">
                    <a:lumMod val="90000"/>
                  </a:schemeClr>
                </a:solidFill>
                <a:latin typeface="Trebuchet MS" pitchFamily="34" charset="0"/>
              </a:rPr>
              <a:t>  </a:t>
            </a:r>
            <a:r>
              <a:rPr lang="de-DE" altLang="de-DE" sz="1300" dirty="0">
                <a:latin typeface="Trebuchet MS" panose="020B0603020202020204" pitchFamily="34" charset="0"/>
              </a:rPr>
              <a:t>&lt;</a:t>
            </a:r>
            <a:r>
              <a:rPr lang="de-DE" altLang="de-DE" sz="1300" dirty="0">
                <a:latin typeface="Trebuchet MS" pitchFamily="34" charset="0"/>
              </a:rPr>
              <a:t>25 Jahre</a:t>
            </a:r>
            <a:r>
              <a:rPr lang="de-DE" altLang="de-DE" sz="1300" dirty="0">
                <a:solidFill>
                  <a:schemeClr val="tx2"/>
                </a:solidFill>
                <a:latin typeface="Trebuchet MS" pitchFamily="34" charset="0"/>
              </a:rPr>
              <a:t>    </a:t>
            </a:r>
          </a:p>
        </p:txBody>
      </p:sp>
      <p:pic>
        <p:nvPicPr>
          <p:cNvPr id="13" name="Picture 12" descr="Macaque_art01"/>
          <p:cNvPicPr>
            <a:picLocks noChangeAspect="1" noChangeArrowheads="1"/>
          </p:cNvPicPr>
          <p:nvPr/>
        </p:nvPicPr>
        <p:blipFill>
          <a:blip r:embed="rId3" cstate="print">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2085664" y="1277665"/>
            <a:ext cx="1280898" cy="120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Mensch - Affe"/>
          <p:cNvPicPr>
            <a:picLocks noChangeAspect="1" noChangeArrowheads="1"/>
          </p:cNvPicPr>
          <p:nvPr/>
        </p:nvPicPr>
        <p:blipFill>
          <a:blip r:embed="rId2">
            <a:clrChange>
              <a:clrFrom>
                <a:srgbClr val="F4F2F3"/>
              </a:clrFrom>
              <a:clrTo>
                <a:srgbClr val="F4F2F3">
                  <a:alpha val="0"/>
                </a:srgbClr>
              </a:clrTo>
            </a:clrChange>
            <a:lum bright="-6000"/>
            <a:grayscl/>
            <a:extLst>
              <a:ext uri="{28A0092B-C50C-407E-A947-70E740481C1C}">
                <a14:useLocalDpi xmlns:a14="http://schemas.microsoft.com/office/drawing/2010/main" val="0"/>
              </a:ext>
            </a:extLst>
          </a:blip>
          <a:srcRect l="14000" t="41333" r="47000"/>
          <a:stretch>
            <a:fillRect/>
          </a:stretch>
        </p:blipFill>
        <p:spPr bwMode="auto">
          <a:xfrm>
            <a:off x="3218030" y="2485698"/>
            <a:ext cx="1219133" cy="134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4"/>
          <p:cNvSpPr txBox="1">
            <a:spLocks noChangeArrowheads="1"/>
          </p:cNvSpPr>
          <p:nvPr/>
        </p:nvSpPr>
        <p:spPr bwMode="auto">
          <a:xfrm>
            <a:off x="3094499" y="1526759"/>
            <a:ext cx="634449" cy="25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100">
                <a:latin typeface="Trebuchet MS" pitchFamily="34" charset="0"/>
              </a:rPr>
              <a:t>Makake</a:t>
            </a:r>
          </a:p>
        </p:txBody>
      </p:sp>
      <p:sp>
        <p:nvSpPr>
          <p:cNvPr id="16" name="Text Box 15"/>
          <p:cNvSpPr txBox="1">
            <a:spLocks noChangeArrowheads="1"/>
          </p:cNvSpPr>
          <p:nvPr/>
        </p:nvSpPr>
        <p:spPr bwMode="auto">
          <a:xfrm>
            <a:off x="4141570" y="2880217"/>
            <a:ext cx="905357" cy="25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100">
                <a:latin typeface="Trebuchet MS" pitchFamily="34" charset="0"/>
              </a:rPr>
              <a:t>Schimpanse</a:t>
            </a:r>
          </a:p>
        </p:txBody>
      </p:sp>
      <p:sp>
        <p:nvSpPr>
          <p:cNvPr id="17" name="Text Box 6"/>
          <p:cNvSpPr txBox="1">
            <a:spLocks noChangeArrowheads="1"/>
          </p:cNvSpPr>
          <p:nvPr/>
        </p:nvSpPr>
        <p:spPr bwMode="auto">
          <a:xfrm>
            <a:off x="948886" y="4430934"/>
            <a:ext cx="5204473" cy="263492"/>
          </a:xfrm>
          <a:prstGeom prst="rect">
            <a:avLst/>
          </a:prstGeom>
          <a:solidFill>
            <a:srgbClr val="9ED3D7"/>
          </a:solidFill>
          <a:ln>
            <a:noFill/>
          </a:ln>
        </p:spPr>
        <p:txBody>
          <a:bodyPr lIns="83969" tIns="41985" rIns="83969" bIns="41985" anchor="ct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defRPr/>
            </a:pPr>
            <a:r>
              <a:rPr lang="de-DE" altLang="de-DE" sz="1300" dirty="0">
                <a:solidFill>
                  <a:srgbClr val="9ED3D7"/>
                </a:solidFill>
                <a:latin typeface="Trebuchet MS" pitchFamily="34" charset="0"/>
              </a:rPr>
              <a:t>1  2  3    </a:t>
            </a:r>
            <a:r>
              <a:rPr lang="de-DE" altLang="de-DE" sz="1300" dirty="0">
                <a:latin typeface="Trebuchet MS" pitchFamily="34" charset="0"/>
              </a:rPr>
              <a:t>4</a:t>
            </a:r>
            <a:r>
              <a:rPr lang="de-DE" altLang="de-DE" sz="1300" dirty="0">
                <a:solidFill>
                  <a:srgbClr val="9ED3D7"/>
                </a:solidFill>
                <a:latin typeface="Trebuchet MS" pitchFamily="34" charset="0"/>
              </a:rPr>
              <a:t>  5  6  7</a:t>
            </a:r>
            <a:r>
              <a:rPr lang="de-DE" altLang="de-DE" sz="1300" dirty="0">
                <a:latin typeface="Trebuchet MS" pitchFamily="34" charset="0"/>
              </a:rPr>
              <a:t>8-9</a:t>
            </a:r>
            <a:r>
              <a:rPr lang="de-DE" altLang="de-DE" sz="1300" dirty="0">
                <a:solidFill>
                  <a:srgbClr val="9ED3D7"/>
                </a:solidFill>
                <a:latin typeface="Trebuchet MS" pitchFamily="34" charset="0"/>
              </a:rPr>
              <a:t> 10 11 12 3 </a:t>
            </a:r>
            <a:r>
              <a:rPr lang="de-DE" altLang="de-DE" sz="1300" dirty="0">
                <a:latin typeface="Trebuchet MS" pitchFamily="34" charset="0"/>
              </a:rPr>
              <a:t>14-15</a:t>
            </a:r>
            <a:r>
              <a:rPr lang="de-DE" altLang="de-DE" sz="1300" dirty="0">
                <a:solidFill>
                  <a:srgbClr val="9ED3D7"/>
                </a:solidFill>
                <a:latin typeface="Trebuchet MS" pitchFamily="34" charset="0"/>
              </a:rPr>
              <a:t>        16 17                           </a:t>
            </a:r>
            <a:r>
              <a:rPr lang="de-DE" altLang="de-DE" sz="1300" dirty="0">
                <a:latin typeface="Trebuchet MS" pitchFamily="34" charset="0"/>
              </a:rPr>
              <a:t>? </a:t>
            </a:r>
          </a:p>
        </p:txBody>
      </p:sp>
      <p:sp>
        <p:nvSpPr>
          <p:cNvPr id="18" name="Text Box 15"/>
          <p:cNvSpPr txBox="1">
            <a:spLocks noChangeArrowheads="1"/>
          </p:cNvSpPr>
          <p:nvPr/>
        </p:nvSpPr>
        <p:spPr bwMode="auto">
          <a:xfrm>
            <a:off x="5941298" y="4001859"/>
            <a:ext cx="826809" cy="25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100" i="1" dirty="0">
                <a:latin typeface="Trebuchet MS" pitchFamily="34" charset="0"/>
              </a:rPr>
              <a:t>H. erectus</a:t>
            </a:r>
          </a:p>
        </p:txBody>
      </p:sp>
      <p:pic>
        <p:nvPicPr>
          <p:cNvPr id="19" name="Grafik 3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203642" y="2414267"/>
            <a:ext cx="1038248" cy="222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48"/>
          <p:cNvSpPr>
            <a:spLocks noChangeArrowheads="1"/>
          </p:cNvSpPr>
          <p:nvPr/>
        </p:nvSpPr>
        <p:spPr bwMode="auto">
          <a:xfrm>
            <a:off x="6538657" y="1215031"/>
            <a:ext cx="2348558" cy="63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lnSpc>
                <a:spcPts val="1469"/>
              </a:lnSpc>
              <a:spcBef>
                <a:spcPct val="0"/>
              </a:spcBef>
              <a:buNone/>
            </a:pPr>
            <a:r>
              <a:rPr lang="de-DE" altLang="de-DE" sz="1100" i="1" dirty="0">
                <a:solidFill>
                  <a:srgbClr val="19194D"/>
                </a:solidFill>
                <a:latin typeface="Trebuchet MS" pitchFamily="34" charset="0"/>
              </a:rPr>
              <a:t>„</a:t>
            </a:r>
            <a:r>
              <a:rPr lang="de-DE" altLang="de-DE" sz="1100" i="1" dirty="0" err="1">
                <a:solidFill>
                  <a:srgbClr val="19194D"/>
                </a:solidFill>
                <a:latin typeface="Trebuchet MS" pitchFamily="34" charset="0"/>
              </a:rPr>
              <a:t>If</a:t>
            </a:r>
            <a:r>
              <a:rPr lang="de-DE" altLang="de-DE" sz="1100" i="1" dirty="0">
                <a:solidFill>
                  <a:srgbClr val="19194D"/>
                </a:solidFill>
                <a:latin typeface="Trebuchet MS" pitchFamily="34" charset="0"/>
              </a:rPr>
              <a:t> </a:t>
            </a:r>
            <a:r>
              <a:rPr lang="de-DE" altLang="de-DE" sz="1100" i="1" dirty="0" err="1">
                <a:solidFill>
                  <a:srgbClr val="19194D"/>
                </a:solidFill>
                <a:latin typeface="Trebuchet MS" pitchFamily="34" charset="0"/>
              </a:rPr>
              <a:t>you</a:t>
            </a:r>
            <a:r>
              <a:rPr lang="de-DE" altLang="de-DE" sz="1100" i="1" dirty="0">
                <a:solidFill>
                  <a:srgbClr val="19194D"/>
                </a:solidFill>
                <a:latin typeface="Trebuchet MS" pitchFamily="34" charset="0"/>
              </a:rPr>
              <a:t> </a:t>
            </a:r>
            <a:r>
              <a:rPr lang="de-DE" altLang="de-DE" sz="1100" i="1" dirty="0" err="1">
                <a:solidFill>
                  <a:srgbClr val="19194D"/>
                </a:solidFill>
                <a:latin typeface="Trebuchet MS" pitchFamily="34" charset="0"/>
              </a:rPr>
              <a:t>develop</a:t>
            </a:r>
            <a:r>
              <a:rPr lang="de-DE" altLang="de-DE" sz="1100" i="1" dirty="0">
                <a:solidFill>
                  <a:srgbClr val="19194D"/>
                </a:solidFill>
                <a:latin typeface="Trebuchet MS" pitchFamily="34" charset="0"/>
              </a:rPr>
              <a:t> </a:t>
            </a:r>
            <a:r>
              <a:rPr lang="de-DE" altLang="de-DE" sz="1100" i="1" dirty="0" err="1">
                <a:solidFill>
                  <a:srgbClr val="19194D"/>
                </a:solidFill>
                <a:latin typeface="Trebuchet MS" pitchFamily="34" charset="0"/>
              </a:rPr>
              <a:t>more</a:t>
            </a:r>
            <a:r>
              <a:rPr lang="de-DE" altLang="de-DE" sz="1100" i="1" dirty="0">
                <a:solidFill>
                  <a:srgbClr val="19194D"/>
                </a:solidFill>
                <a:latin typeface="Trebuchet MS" pitchFamily="34" charset="0"/>
              </a:rPr>
              <a:t> </a:t>
            </a:r>
            <a:r>
              <a:rPr lang="de-DE" altLang="de-DE" sz="1100" i="1" dirty="0" err="1">
                <a:solidFill>
                  <a:srgbClr val="19194D"/>
                </a:solidFill>
                <a:latin typeface="Trebuchet MS" pitchFamily="34" charset="0"/>
              </a:rPr>
              <a:t>slowly</a:t>
            </a:r>
            <a:r>
              <a:rPr lang="de-DE" altLang="de-DE" sz="1100" i="1" dirty="0">
                <a:solidFill>
                  <a:srgbClr val="19194D"/>
                </a:solidFill>
                <a:latin typeface="Trebuchet MS" pitchFamily="34" charset="0"/>
              </a:rPr>
              <a:t>, </a:t>
            </a:r>
            <a:br>
              <a:rPr lang="de-DE" altLang="de-DE" sz="1100" i="1" dirty="0">
                <a:solidFill>
                  <a:srgbClr val="19194D"/>
                </a:solidFill>
                <a:latin typeface="Trebuchet MS" pitchFamily="34" charset="0"/>
              </a:rPr>
            </a:br>
            <a:r>
              <a:rPr lang="de-DE" altLang="de-DE" sz="1100" i="1" dirty="0" err="1">
                <a:solidFill>
                  <a:srgbClr val="19194D"/>
                </a:solidFill>
                <a:latin typeface="Trebuchet MS" pitchFamily="34" charset="0"/>
              </a:rPr>
              <a:t>you</a:t>
            </a:r>
            <a:r>
              <a:rPr lang="de-DE" altLang="de-DE" sz="1100" i="1" dirty="0">
                <a:solidFill>
                  <a:srgbClr val="19194D"/>
                </a:solidFill>
                <a:latin typeface="Trebuchet MS" pitchFamily="34" charset="0"/>
              </a:rPr>
              <a:t> </a:t>
            </a:r>
            <a:r>
              <a:rPr lang="de-DE" altLang="de-DE" sz="1100" i="1" dirty="0" err="1">
                <a:solidFill>
                  <a:srgbClr val="19194D"/>
                </a:solidFill>
                <a:latin typeface="Trebuchet MS" pitchFamily="34" charset="0"/>
              </a:rPr>
              <a:t>can</a:t>
            </a:r>
            <a:r>
              <a:rPr lang="de-DE" altLang="de-DE" sz="1100" i="1" dirty="0">
                <a:solidFill>
                  <a:srgbClr val="19194D"/>
                </a:solidFill>
                <a:latin typeface="Trebuchet MS" pitchFamily="34" charset="0"/>
              </a:rPr>
              <a:t> </a:t>
            </a:r>
            <a:r>
              <a:rPr lang="de-DE" altLang="de-DE" sz="1100" i="1" dirty="0" err="1">
                <a:solidFill>
                  <a:srgbClr val="19194D"/>
                </a:solidFill>
                <a:latin typeface="Trebuchet MS" pitchFamily="34" charset="0"/>
              </a:rPr>
              <a:t>learn</a:t>
            </a:r>
            <a:r>
              <a:rPr lang="de-DE" altLang="de-DE" sz="1100" i="1" dirty="0">
                <a:solidFill>
                  <a:srgbClr val="19194D"/>
                </a:solidFill>
                <a:latin typeface="Trebuchet MS" pitchFamily="34" charset="0"/>
              </a:rPr>
              <a:t> </a:t>
            </a:r>
            <a:r>
              <a:rPr lang="de-DE" altLang="de-DE" sz="1100" i="1" dirty="0" err="1">
                <a:solidFill>
                  <a:srgbClr val="19194D"/>
                </a:solidFill>
                <a:latin typeface="Trebuchet MS" pitchFamily="34" charset="0"/>
              </a:rPr>
              <a:t>more</a:t>
            </a:r>
            <a:r>
              <a:rPr lang="de-DE" altLang="de-DE" sz="1100" i="1" dirty="0">
                <a:solidFill>
                  <a:srgbClr val="19194D"/>
                </a:solidFill>
                <a:latin typeface="Trebuchet MS" pitchFamily="34" charset="0"/>
              </a:rPr>
              <a:t>.“</a:t>
            </a:r>
          </a:p>
          <a:p>
            <a:pPr algn="r" eaLnBrk="1" hangingPunct="1">
              <a:spcBef>
                <a:spcPct val="0"/>
              </a:spcBef>
              <a:buFontTx/>
              <a:buNone/>
            </a:pPr>
            <a:r>
              <a:rPr lang="de-DE" altLang="de-DE" sz="1100" dirty="0">
                <a:solidFill>
                  <a:srgbClr val="19194D"/>
                </a:solidFill>
                <a:latin typeface="Trebuchet MS" pitchFamily="34" charset="0"/>
              </a:rPr>
              <a:t>C.P. </a:t>
            </a:r>
            <a:r>
              <a:rPr lang="de-DE" altLang="de-DE" sz="1100" dirty="0" err="1">
                <a:solidFill>
                  <a:srgbClr val="19194D"/>
                </a:solidFill>
                <a:latin typeface="Trebuchet MS" pitchFamily="34" charset="0"/>
              </a:rPr>
              <a:t>Zollikofer</a:t>
            </a:r>
            <a:endParaRPr lang="de-DE" altLang="de-DE" sz="1100" dirty="0">
              <a:solidFill>
                <a:srgbClr val="19194D"/>
              </a:solidFill>
              <a:latin typeface="Trebuchet MS" pitchFamily="34" charset="0"/>
            </a:endParaRPr>
          </a:p>
        </p:txBody>
      </p:sp>
      <p:sp>
        <p:nvSpPr>
          <p:cNvPr id="22" name="Text Box 13"/>
          <p:cNvSpPr txBox="1">
            <a:spLocks noChangeArrowheads="1"/>
          </p:cNvSpPr>
          <p:nvPr/>
        </p:nvSpPr>
        <p:spPr bwMode="auto">
          <a:xfrm>
            <a:off x="505790" y="313577"/>
            <a:ext cx="6604490" cy="31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None/>
            </a:pPr>
            <a:r>
              <a:rPr lang="de-DE" altLang="de-DE" sz="1500" b="1" dirty="0">
                <a:solidFill>
                  <a:srgbClr val="C00000"/>
                </a:solidFill>
                <a:latin typeface="Trebuchet MS" pitchFamily="34" charset="0"/>
              </a:rPr>
              <a:t>Verlangsamung der individuellen Entwicklung im Verlauf der Evolution</a:t>
            </a:r>
            <a:endParaRPr lang="de-DE" altLang="de-DE" sz="1500" b="1" dirty="0">
              <a:solidFill>
                <a:srgbClr val="C00000"/>
              </a:solidFill>
              <a:latin typeface="Trebuchet MS" pitchFamily="34" charset="0"/>
            </a:endParaRPr>
          </a:p>
        </p:txBody>
      </p:sp>
    </p:spTree>
    <p:extLst>
      <p:ext uri="{BB962C8B-B14F-4D97-AF65-F5344CB8AC3E}">
        <p14:creationId xmlns:p14="http://schemas.microsoft.com/office/powerpoint/2010/main" val="1679386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hteck 21"/>
          <p:cNvSpPr>
            <a:spLocks noChangeArrowheads="1"/>
          </p:cNvSpPr>
          <p:nvPr/>
        </p:nvSpPr>
        <p:spPr bwMode="auto">
          <a:xfrm>
            <a:off x="0" y="0"/>
            <a:ext cx="9906000" cy="6858000"/>
          </a:xfrm>
          <a:prstGeom prst="rect">
            <a:avLst/>
          </a:prstGeom>
          <a:solidFill>
            <a:srgbClr val="E6E6E6"/>
          </a:solidFill>
          <a:ln>
            <a:noFill/>
          </a:ln>
          <a:extLst/>
        </p:spPr>
        <p:txBody>
          <a:bodyPr lIns="83969" tIns="41985" rIns="83969" bIns="41985"/>
          <a:lstStyle/>
          <a:p>
            <a:pPr defTabSz="879055"/>
            <a:endParaRPr lang="de-DE" altLang="de-DE"/>
          </a:p>
        </p:txBody>
      </p:sp>
      <p:sp>
        <p:nvSpPr>
          <p:cNvPr id="27" name="Text Box 5"/>
          <p:cNvSpPr txBox="1">
            <a:spLocks noChangeArrowheads="1"/>
          </p:cNvSpPr>
          <p:nvPr/>
        </p:nvSpPr>
        <p:spPr bwMode="auto">
          <a:xfrm>
            <a:off x="6531941" y="4843485"/>
            <a:ext cx="2752725" cy="290512"/>
          </a:xfrm>
          <a:prstGeom prst="rect">
            <a:avLst/>
          </a:prstGeom>
          <a:solidFill>
            <a:srgbClr val="9ED3D7"/>
          </a:solidFill>
          <a:ln>
            <a:noFill/>
          </a:ln>
          <a:effectLst/>
        </p:spPr>
        <p:txBody>
          <a:bodyPr lIns="91434" tIns="45718" rIns="91434" bIns="45718"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defRPr/>
            </a:pPr>
            <a:r>
              <a:rPr lang="de-DE" altLang="de-DE" sz="1400" dirty="0">
                <a:solidFill>
                  <a:schemeClr val="tx2"/>
                </a:solidFill>
                <a:latin typeface="Trebuchet MS" pitchFamily="34" charset="0"/>
              </a:rPr>
              <a:t>vor 2 Mio.</a:t>
            </a:r>
          </a:p>
        </p:txBody>
      </p:sp>
      <p:sp>
        <p:nvSpPr>
          <p:cNvPr id="23560" name="Text Box 6"/>
          <p:cNvSpPr txBox="1">
            <a:spLocks noChangeArrowheads="1"/>
          </p:cNvSpPr>
          <p:nvPr/>
        </p:nvSpPr>
        <p:spPr bwMode="auto">
          <a:xfrm>
            <a:off x="505791" y="6211910"/>
            <a:ext cx="8778875" cy="290512"/>
          </a:xfrm>
          <a:prstGeom prst="rect">
            <a:avLst/>
          </a:prstGeom>
          <a:solidFill>
            <a:srgbClr val="9ED3D7"/>
          </a:solidFill>
          <a:ln>
            <a:noFill/>
          </a:ln>
        </p:spPr>
        <p:txBody>
          <a:bodyPr lIns="91434" tIns="45718" rIns="91434" bIns="45718" anchor="ct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defRPr/>
            </a:pPr>
            <a:r>
              <a:rPr lang="de-DE" altLang="de-DE" sz="1400" dirty="0">
                <a:solidFill>
                  <a:schemeClr val="tx2"/>
                </a:solidFill>
                <a:latin typeface="Trebuchet MS" pitchFamily="34" charset="0"/>
              </a:rPr>
              <a:t>vor 30 Mio.</a:t>
            </a:r>
          </a:p>
        </p:txBody>
      </p:sp>
      <p:sp>
        <p:nvSpPr>
          <p:cNvPr id="33" name="Text Box 11"/>
          <p:cNvSpPr txBox="1">
            <a:spLocks noChangeArrowheads="1"/>
          </p:cNvSpPr>
          <p:nvPr/>
        </p:nvSpPr>
        <p:spPr bwMode="auto">
          <a:xfrm>
            <a:off x="8082399" y="4159272"/>
            <a:ext cx="1202266" cy="290513"/>
          </a:xfrm>
          <a:prstGeom prst="rect">
            <a:avLst/>
          </a:prstGeom>
          <a:solidFill>
            <a:srgbClr val="9ED3D7"/>
          </a:solidFill>
          <a:ln>
            <a:noFill/>
          </a:ln>
          <a:effectLst/>
        </p:spPr>
        <p:txBody>
          <a:bodyPr lIns="91434" tIns="45718" rIns="91434" bIns="45718"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defRPr/>
            </a:pPr>
            <a:r>
              <a:rPr lang="de-DE" altLang="de-DE" sz="1400" dirty="0">
                <a:solidFill>
                  <a:schemeClr val="tx2"/>
                </a:solidFill>
                <a:latin typeface="Trebuchet MS" pitchFamily="34" charset="0"/>
              </a:rPr>
              <a:t>seit 0,2 Mio.</a:t>
            </a:r>
          </a:p>
        </p:txBody>
      </p:sp>
      <p:sp>
        <p:nvSpPr>
          <p:cNvPr id="34822" name="Text Box 14"/>
          <p:cNvSpPr txBox="1">
            <a:spLocks noChangeArrowheads="1"/>
          </p:cNvSpPr>
          <p:nvPr/>
        </p:nvSpPr>
        <p:spPr bwMode="auto">
          <a:xfrm>
            <a:off x="462929" y="5065734"/>
            <a:ext cx="77104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4" tIns="45718" rIns="91434" bIns="45718">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400" dirty="0">
                <a:latin typeface="Corbel" panose="020B0503020204020204" pitchFamily="34" charset="0"/>
              </a:rPr>
              <a:t>Makake</a:t>
            </a:r>
          </a:p>
        </p:txBody>
      </p:sp>
      <p:sp>
        <p:nvSpPr>
          <p:cNvPr id="34823" name="Text Box 15"/>
          <p:cNvSpPr txBox="1">
            <a:spLocks noChangeArrowheads="1"/>
          </p:cNvSpPr>
          <p:nvPr/>
        </p:nvSpPr>
        <p:spPr bwMode="auto">
          <a:xfrm>
            <a:off x="3041028" y="4178321"/>
            <a:ext cx="10887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4" tIns="45718" rIns="91434" bIns="45718">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400">
                <a:latin typeface="Corbel" panose="020B0503020204020204" pitchFamily="34" charset="0"/>
              </a:rPr>
              <a:t>Schimpanse</a:t>
            </a:r>
          </a:p>
        </p:txBody>
      </p:sp>
      <p:sp>
        <p:nvSpPr>
          <p:cNvPr id="23570" name="Text Box 6"/>
          <p:cNvSpPr txBox="1">
            <a:spLocks noChangeArrowheads="1"/>
          </p:cNvSpPr>
          <p:nvPr/>
        </p:nvSpPr>
        <p:spPr bwMode="auto">
          <a:xfrm>
            <a:off x="3779215" y="5527697"/>
            <a:ext cx="5505450" cy="290513"/>
          </a:xfrm>
          <a:prstGeom prst="rect">
            <a:avLst/>
          </a:prstGeom>
          <a:solidFill>
            <a:srgbClr val="9ED3D7"/>
          </a:solidFill>
          <a:ln>
            <a:noFill/>
          </a:ln>
        </p:spPr>
        <p:txBody>
          <a:bodyPr lIns="91434" tIns="45718" rIns="91434" bIns="45718" anchor="ct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defRPr/>
            </a:pPr>
            <a:r>
              <a:rPr lang="de-DE" altLang="de-DE" sz="1400" dirty="0">
                <a:solidFill>
                  <a:schemeClr val="tx2"/>
                </a:solidFill>
                <a:latin typeface="Trebuchet MS" pitchFamily="34" charset="0"/>
              </a:rPr>
              <a:t>vor 6 Mio. </a:t>
            </a:r>
          </a:p>
        </p:txBody>
      </p:sp>
      <p:sp>
        <p:nvSpPr>
          <p:cNvPr id="34825" name="Text Box 15"/>
          <p:cNvSpPr txBox="1">
            <a:spLocks noChangeArrowheads="1"/>
          </p:cNvSpPr>
          <p:nvPr/>
        </p:nvSpPr>
        <p:spPr bwMode="auto">
          <a:xfrm>
            <a:off x="6161843" y="2374101"/>
            <a:ext cx="117211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4" tIns="45718" rIns="91434" bIns="45718">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r" eaLnBrk="1" hangingPunct="1">
              <a:spcBef>
                <a:spcPct val="0"/>
              </a:spcBef>
              <a:buFontTx/>
              <a:buNone/>
            </a:pPr>
            <a:r>
              <a:rPr lang="de-DE" altLang="de-DE" sz="1400" i="1" dirty="0">
                <a:latin typeface="Corbel" panose="020B0503020204020204" pitchFamily="34" charset="0"/>
              </a:rPr>
              <a:t>Homo erectus</a:t>
            </a:r>
          </a:p>
        </p:txBody>
      </p:sp>
      <p:pic>
        <p:nvPicPr>
          <p:cNvPr id="34826" name="Picture 12" descr="Macaque_art01"/>
          <p:cNvPicPr>
            <a:picLocks noChangeAspect="1" noChangeArrowheads="1"/>
          </p:cNvPicPr>
          <p:nvPr/>
        </p:nvPicPr>
        <p:blipFill>
          <a:blip r:embed="rId3" cstate="print">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116853" y="5341960"/>
            <a:ext cx="1382712"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3" descr="Mensch - Affe"/>
          <p:cNvPicPr>
            <a:picLocks noChangeAspect="1" noChangeArrowheads="1"/>
          </p:cNvPicPr>
          <p:nvPr/>
        </p:nvPicPr>
        <p:blipFill>
          <a:blip r:embed="rId4">
            <a:clrChange>
              <a:clrFrom>
                <a:srgbClr val="F4F2F3"/>
              </a:clrFrom>
              <a:clrTo>
                <a:srgbClr val="F4F2F3">
                  <a:alpha val="0"/>
                </a:srgbClr>
              </a:clrTo>
            </a:clrChange>
            <a:lum bright="-6000"/>
            <a:grayscl/>
            <a:extLst>
              <a:ext uri="{28A0092B-C50C-407E-A947-70E740481C1C}">
                <a14:useLocalDpi xmlns:a14="http://schemas.microsoft.com/office/drawing/2010/main" val="0"/>
              </a:ext>
            </a:extLst>
          </a:blip>
          <a:srcRect l="14000" t="41333" r="47000"/>
          <a:stretch>
            <a:fillRect/>
          </a:stretch>
        </p:blipFill>
        <p:spPr bwMode="auto">
          <a:xfrm>
            <a:off x="3701429" y="4100534"/>
            <a:ext cx="1316037"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Picture 10" descr="Mensch - Affe"/>
          <p:cNvPicPr>
            <a:picLocks noChangeAspect="1" noChangeArrowheads="1"/>
          </p:cNvPicPr>
          <p:nvPr/>
        </p:nvPicPr>
        <p:blipFill>
          <a:blip r:embed="rId4">
            <a:clrChange>
              <a:clrFrom>
                <a:srgbClr val="F4F2F5"/>
              </a:clrFrom>
              <a:clrTo>
                <a:srgbClr val="F4F2F5">
                  <a:alpha val="0"/>
                </a:srgbClr>
              </a:clrTo>
            </a:clrChange>
            <a:lum bright="-12000"/>
            <a:grayscl/>
            <a:extLst>
              <a:ext uri="{28A0092B-C50C-407E-A947-70E740481C1C}">
                <a14:useLocalDpi xmlns:a14="http://schemas.microsoft.com/office/drawing/2010/main" val="0"/>
              </a:ext>
            </a:extLst>
          </a:blip>
          <a:srcRect l="53334" r="18666"/>
          <a:stretch>
            <a:fillRect/>
          </a:stretch>
        </p:blipFill>
        <p:spPr bwMode="auto">
          <a:xfrm>
            <a:off x="8367091" y="1301772"/>
            <a:ext cx="1185863"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830" name="Gruppieren 10"/>
          <p:cNvGrpSpPr>
            <a:grpSpLocks/>
          </p:cNvGrpSpPr>
          <p:nvPr/>
        </p:nvGrpSpPr>
        <p:grpSpPr bwMode="auto">
          <a:xfrm>
            <a:off x="1594992" y="6091480"/>
            <a:ext cx="338411" cy="514290"/>
            <a:chOff x="2160213" y="5537624"/>
            <a:chExt cx="583007" cy="783857"/>
          </a:xfrm>
          <a:solidFill>
            <a:srgbClr val="E6E6E6"/>
          </a:solidFill>
        </p:grpSpPr>
        <p:sp>
          <p:nvSpPr>
            <p:cNvPr id="34841" name="Rechteck 3"/>
            <p:cNvSpPr>
              <a:spLocks noChangeArrowheads="1"/>
            </p:cNvSpPr>
            <p:nvPr/>
          </p:nvSpPr>
          <p:spPr bwMode="auto">
            <a:xfrm rot="2010213">
              <a:off x="2381622" y="5537624"/>
              <a:ext cx="141501" cy="783857"/>
            </a:xfrm>
            <a:prstGeom prst="rect">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57263" eaLnBrk="0" hangingPunct="0">
                <a:spcBef>
                  <a:spcPct val="20000"/>
                </a:spcBef>
                <a:buChar char="•"/>
                <a:defRPr sz="3400">
                  <a:solidFill>
                    <a:schemeClr val="tx1"/>
                  </a:solidFill>
                  <a:latin typeface="Arial" charset="0"/>
                </a:defRPr>
              </a:lvl1pPr>
              <a:lvl2pPr marL="742950" indent="-285750" defTabSz="957263" eaLnBrk="0" hangingPunct="0">
                <a:spcBef>
                  <a:spcPct val="20000"/>
                </a:spcBef>
                <a:buChar char="–"/>
                <a:defRPr sz="2900">
                  <a:solidFill>
                    <a:schemeClr val="tx1"/>
                  </a:solidFill>
                  <a:latin typeface="Arial" charset="0"/>
                </a:defRPr>
              </a:lvl2pPr>
              <a:lvl3pPr marL="1143000" indent="-228600" defTabSz="957263" eaLnBrk="0" hangingPunct="0">
                <a:spcBef>
                  <a:spcPct val="20000"/>
                </a:spcBef>
                <a:buChar char="•"/>
                <a:defRPr sz="2500">
                  <a:solidFill>
                    <a:schemeClr val="tx1"/>
                  </a:solidFill>
                  <a:latin typeface="Arial" charset="0"/>
                </a:defRPr>
              </a:lvl3pPr>
              <a:lvl4pPr marL="1600200" indent="-228600" defTabSz="957263" eaLnBrk="0" hangingPunct="0">
                <a:spcBef>
                  <a:spcPct val="20000"/>
                </a:spcBef>
                <a:buChar char="–"/>
                <a:defRPr sz="2100">
                  <a:solidFill>
                    <a:schemeClr val="tx1"/>
                  </a:solidFill>
                  <a:latin typeface="Arial" charset="0"/>
                </a:defRPr>
              </a:lvl4pPr>
              <a:lvl5pPr marL="2057400" indent="-228600" defTabSz="957263" eaLnBrk="0" hangingPunct="0">
                <a:spcBef>
                  <a:spcPct val="20000"/>
                </a:spcBef>
                <a:buChar char="»"/>
                <a:defRPr sz="2100">
                  <a:solidFill>
                    <a:schemeClr val="tx1"/>
                  </a:solidFill>
                  <a:latin typeface="Arial" charset="0"/>
                </a:defRPr>
              </a:lvl5pPr>
              <a:lvl6pPr marL="2514600" indent="-228600" defTabSz="957263" eaLnBrk="0" fontAlgn="base" hangingPunct="0">
                <a:spcBef>
                  <a:spcPct val="20000"/>
                </a:spcBef>
                <a:spcAft>
                  <a:spcPct val="0"/>
                </a:spcAft>
                <a:buChar char="»"/>
                <a:defRPr sz="2100">
                  <a:solidFill>
                    <a:schemeClr val="tx1"/>
                  </a:solidFill>
                  <a:latin typeface="Arial" charset="0"/>
                </a:defRPr>
              </a:lvl6pPr>
              <a:lvl7pPr marL="2971800" indent="-228600" defTabSz="957263" eaLnBrk="0" fontAlgn="base" hangingPunct="0">
                <a:spcBef>
                  <a:spcPct val="20000"/>
                </a:spcBef>
                <a:spcAft>
                  <a:spcPct val="0"/>
                </a:spcAft>
                <a:buChar char="»"/>
                <a:defRPr sz="2100">
                  <a:solidFill>
                    <a:schemeClr val="tx1"/>
                  </a:solidFill>
                  <a:latin typeface="Arial" charset="0"/>
                </a:defRPr>
              </a:lvl7pPr>
              <a:lvl8pPr marL="3429000" indent="-228600" defTabSz="957263" eaLnBrk="0" fontAlgn="base" hangingPunct="0">
                <a:spcBef>
                  <a:spcPct val="20000"/>
                </a:spcBef>
                <a:spcAft>
                  <a:spcPct val="0"/>
                </a:spcAft>
                <a:buChar char="»"/>
                <a:defRPr sz="2100">
                  <a:solidFill>
                    <a:schemeClr val="tx1"/>
                  </a:solidFill>
                  <a:latin typeface="Arial" charset="0"/>
                </a:defRPr>
              </a:lvl8pPr>
              <a:lvl9pPr marL="3886200" indent="-228600" defTabSz="957263"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endParaRPr lang="de-DE" altLang="de-DE" sz="1900"/>
            </a:p>
          </p:txBody>
        </p:sp>
        <p:cxnSp>
          <p:nvCxnSpPr>
            <p:cNvPr id="34842" name="Gerade Verbindung 5"/>
            <p:cNvCxnSpPr>
              <a:cxnSpLocks noChangeShapeType="1"/>
            </p:cNvCxnSpPr>
            <p:nvPr/>
          </p:nvCxnSpPr>
          <p:spPr bwMode="auto">
            <a:xfrm flipH="1">
              <a:off x="2337780" y="5621554"/>
              <a:ext cx="405440" cy="609172"/>
            </a:xfrm>
            <a:prstGeom prst="line">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43" name="Gerade Verbindung 30"/>
            <p:cNvCxnSpPr>
              <a:cxnSpLocks noChangeShapeType="1"/>
            </p:cNvCxnSpPr>
            <p:nvPr/>
          </p:nvCxnSpPr>
          <p:spPr bwMode="auto">
            <a:xfrm flipH="1">
              <a:off x="2160213" y="5621554"/>
              <a:ext cx="405440" cy="609172"/>
            </a:xfrm>
            <a:prstGeom prst="line">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4832" name="Gruppieren 38"/>
          <p:cNvGrpSpPr>
            <a:grpSpLocks/>
          </p:cNvGrpSpPr>
          <p:nvPr/>
        </p:nvGrpSpPr>
        <p:grpSpPr bwMode="auto">
          <a:xfrm>
            <a:off x="4865037" y="5412383"/>
            <a:ext cx="338412" cy="514290"/>
            <a:chOff x="2160213" y="5537624"/>
            <a:chExt cx="583007" cy="783857"/>
          </a:xfrm>
          <a:solidFill>
            <a:srgbClr val="E6E6E6"/>
          </a:solidFill>
        </p:grpSpPr>
        <p:sp>
          <p:nvSpPr>
            <p:cNvPr id="34838" name="Rechteck 39"/>
            <p:cNvSpPr>
              <a:spLocks noChangeArrowheads="1"/>
            </p:cNvSpPr>
            <p:nvPr/>
          </p:nvSpPr>
          <p:spPr bwMode="auto">
            <a:xfrm rot="2010213">
              <a:off x="2381622" y="5537624"/>
              <a:ext cx="141501" cy="783857"/>
            </a:xfrm>
            <a:prstGeom prst="rect">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57263" eaLnBrk="0" hangingPunct="0">
                <a:spcBef>
                  <a:spcPct val="20000"/>
                </a:spcBef>
                <a:buChar char="•"/>
                <a:defRPr sz="3400">
                  <a:solidFill>
                    <a:schemeClr val="tx1"/>
                  </a:solidFill>
                  <a:latin typeface="Arial" charset="0"/>
                </a:defRPr>
              </a:lvl1pPr>
              <a:lvl2pPr marL="742950" indent="-285750" defTabSz="957263" eaLnBrk="0" hangingPunct="0">
                <a:spcBef>
                  <a:spcPct val="20000"/>
                </a:spcBef>
                <a:buChar char="–"/>
                <a:defRPr sz="2900">
                  <a:solidFill>
                    <a:schemeClr val="tx1"/>
                  </a:solidFill>
                  <a:latin typeface="Arial" charset="0"/>
                </a:defRPr>
              </a:lvl2pPr>
              <a:lvl3pPr marL="1143000" indent="-228600" defTabSz="957263" eaLnBrk="0" hangingPunct="0">
                <a:spcBef>
                  <a:spcPct val="20000"/>
                </a:spcBef>
                <a:buChar char="•"/>
                <a:defRPr sz="2500">
                  <a:solidFill>
                    <a:schemeClr val="tx1"/>
                  </a:solidFill>
                  <a:latin typeface="Arial" charset="0"/>
                </a:defRPr>
              </a:lvl3pPr>
              <a:lvl4pPr marL="1600200" indent="-228600" defTabSz="957263" eaLnBrk="0" hangingPunct="0">
                <a:spcBef>
                  <a:spcPct val="20000"/>
                </a:spcBef>
                <a:buChar char="–"/>
                <a:defRPr sz="2100">
                  <a:solidFill>
                    <a:schemeClr val="tx1"/>
                  </a:solidFill>
                  <a:latin typeface="Arial" charset="0"/>
                </a:defRPr>
              </a:lvl4pPr>
              <a:lvl5pPr marL="2057400" indent="-228600" defTabSz="957263" eaLnBrk="0" hangingPunct="0">
                <a:spcBef>
                  <a:spcPct val="20000"/>
                </a:spcBef>
                <a:buChar char="»"/>
                <a:defRPr sz="2100">
                  <a:solidFill>
                    <a:schemeClr val="tx1"/>
                  </a:solidFill>
                  <a:latin typeface="Arial" charset="0"/>
                </a:defRPr>
              </a:lvl5pPr>
              <a:lvl6pPr marL="2514600" indent="-228600" defTabSz="957263" eaLnBrk="0" fontAlgn="base" hangingPunct="0">
                <a:spcBef>
                  <a:spcPct val="20000"/>
                </a:spcBef>
                <a:spcAft>
                  <a:spcPct val="0"/>
                </a:spcAft>
                <a:buChar char="»"/>
                <a:defRPr sz="2100">
                  <a:solidFill>
                    <a:schemeClr val="tx1"/>
                  </a:solidFill>
                  <a:latin typeface="Arial" charset="0"/>
                </a:defRPr>
              </a:lvl6pPr>
              <a:lvl7pPr marL="2971800" indent="-228600" defTabSz="957263" eaLnBrk="0" fontAlgn="base" hangingPunct="0">
                <a:spcBef>
                  <a:spcPct val="20000"/>
                </a:spcBef>
                <a:spcAft>
                  <a:spcPct val="0"/>
                </a:spcAft>
                <a:buChar char="»"/>
                <a:defRPr sz="2100">
                  <a:solidFill>
                    <a:schemeClr val="tx1"/>
                  </a:solidFill>
                  <a:latin typeface="Arial" charset="0"/>
                </a:defRPr>
              </a:lvl7pPr>
              <a:lvl8pPr marL="3429000" indent="-228600" defTabSz="957263" eaLnBrk="0" fontAlgn="base" hangingPunct="0">
                <a:spcBef>
                  <a:spcPct val="20000"/>
                </a:spcBef>
                <a:spcAft>
                  <a:spcPct val="0"/>
                </a:spcAft>
                <a:buChar char="»"/>
                <a:defRPr sz="2100">
                  <a:solidFill>
                    <a:schemeClr val="tx1"/>
                  </a:solidFill>
                  <a:latin typeface="Arial" charset="0"/>
                </a:defRPr>
              </a:lvl8pPr>
              <a:lvl9pPr marL="3886200" indent="-228600" defTabSz="957263"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endParaRPr lang="de-DE" altLang="de-DE" sz="1900"/>
            </a:p>
          </p:txBody>
        </p:sp>
        <p:cxnSp>
          <p:nvCxnSpPr>
            <p:cNvPr id="34839" name="Gerade Verbindung 40"/>
            <p:cNvCxnSpPr>
              <a:cxnSpLocks noChangeShapeType="1"/>
            </p:cNvCxnSpPr>
            <p:nvPr/>
          </p:nvCxnSpPr>
          <p:spPr bwMode="auto">
            <a:xfrm flipH="1">
              <a:off x="2337780" y="5621554"/>
              <a:ext cx="405440" cy="609172"/>
            </a:xfrm>
            <a:prstGeom prst="line">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40" name="Gerade Verbindung 41"/>
            <p:cNvCxnSpPr>
              <a:cxnSpLocks noChangeShapeType="1"/>
            </p:cNvCxnSpPr>
            <p:nvPr/>
          </p:nvCxnSpPr>
          <p:spPr bwMode="auto">
            <a:xfrm flipH="1">
              <a:off x="2160213" y="5621554"/>
              <a:ext cx="405440" cy="609172"/>
            </a:xfrm>
            <a:prstGeom prst="line">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4833" name="Gruppieren 42"/>
          <p:cNvGrpSpPr>
            <a:grpSpLocks/>
          </p:cNvGrpSpPr>
          <p:nvPr/>
        </p:nvGrpSpPr>
        <p:grpSpPr bwMode="auto">
          <a:xfrm>
            <a:off x="7458553" y="4716062"/>
            <a:ext cx="339333" cy="514290"/>
            <a:chOff x="2160213" y="5537624"/>
            <a:chExt cx="583007" cy="783857"/>
          </a:xfrm>
          <a:solidFill>
            <a:srgbClr val="E6E6E6"/>
          </a:solidFill>
        </p:grpSpPr>
        <p:sp>
          <p:nvSpPr>
            <p:cNvPr id="34835" name="Rechteck 43"/>
            <p:cNvSpPr>
              <a:spLocks noChangeArrowheads="1"/>
            </p:cNvSpPr>
            <p:nvPr/>
          </p:nvSpPr>
          <p:spPr bwMode="auto">
            <a:xfrm rot="2010213">
              <a:off x="2381622" y="5537624"/>
              <a:ext cx="141501" cy="783857"/>
            </a:xfrm>
            <a:prstGeom prst="rect">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57263" eaLnBrk="0" hangingPunct="0">
                <a:spcBef>
                  <a:spcPct val="20000"/>
                </a:spcBef>
                <a:buChar char="•"/>
                <a:defRPr sz="3400">
                  <a:solidFill>
                    <a:schemeClr val="tx1"/>
                  </a:solidFill>
                  <a:latin typeface="Arial" charset="0"/>
                </a:defRPr>
              </a:lvl1pPr>
              <a:lvl2pPr marL="742950" indent="-285750" defTabSz="957263" eaLnBrk="0" hangingPunct="0">
                <a:spcBef>
                  <a:spcPct val="20000"/>
                </a:spcBef>
                <a:buChar char="–"/>
                <a:defRPr sz="2900">
                  <a:solidFill>
                    <a:schemeClr val="tx1"/>
                  </a:solidFill>
                  <a:latin typeface="Arial" charset="0"/>
                </a:defRPr>
              </a:lvl2pPr>
              <a:lvl3pPr marL="1143000" indent="-228600" defTabSz="957263" eaLnBrk="0" hangingPunct="0">
                <a:spcBef>
                  <a:spcPct val="20000"/>
                </a:spcBef>
                <a:buChar char="•"/>
                <a:defRPr sz="2500">
                  <a:solidFill>
                    <a:schemeClr val="tx1"/>
                  </a:solidFill>
                  <a:latin typeface="Arial" charset="0"/>
                </a:defRPr>
              </a:lvl3pPr>
              <a:lvl4pPr marL="1600200" indent="-228600" defTabSz="957263" eaLnBrk="0" hangingPunct="0">
                <a:spcBef>
                  <a:spcPct val="20000"/>
                </a:spcBef>
                <a:buChar char="–"/>
                <a:defRPr sz="2100">
                  <a:solidFill>
                    <a:schemeClr val="tx1"/>
                  </a:solidFill>
                  <a:latin typeface="Arial" charset="0"/>
                </a:defRPr>
              </a:lvl4pPr>
              <a:lvl5pPr marL="2057400" indent="-228600" defTabSz="957263" eaLnBrk="0" hangingPunct="0">
                <a:spcBef>
                  <a:spcPct val="20000"/>
                </a:spcBef>
                <a:buChar char="»"/>
                <a:defRPr sz="2100">
                  <a:solidFill>
                    <a:schemeClr val="tx1"/>
                  </a:solidFill>
                  <a:latin typeface="Arial" charset="0"/>
                </a:defRPr>
              </a:lvl5pPr>
              <a:lvl6pPr marL="2514600" indent="-228600" defTabSz="957263" eaLnBrk="0" fontAlgn="base" hangingPunct="0">
                <a:spcBef>
                  <a:spcPct val="20000"/>
                </a:spcBef>
                <a:spcAft>
                  <a:spcPct val="0"/>
                </a:spcAft>
                <a:buChar char="»"/>
                <a:defRPr sz="2100">
                  <a:solidFill>
                    <a:schemeClr val="tx1"/>
                  </a:solidFill>
                  <a:latin typeface="Arial" charset="0"/>
                </a:defRPr>
              </a:lvl6pPr>
              <a:lvl7pPr marL="2971800" indent="-228600" defTabSz="957263" eaLnBrk="0" fontAlgn="base" hangingPunct="0">
                <a:spcBef>
                  <a:spcPct val="20000"/>
                </a:spcBef>
                <a:spcAft>
                  <a:spcPct val="0"/>
                </a:spcAft>
                <a:buChar char="»"/>
                <a:defRPr sz="2100">
                  <a:solidFill>
                    <a:schemeClr val="tx1"/>
                  </a:solidFill>
                  <a:latin typeface="Arial" charset="0"/>
                </a:defRPr>
              </a:lvl7pPr>
              <a:lvl8pPr marL="3429000" indent="-228600" defTabSz="957263" eaLnBrk="0" fontAlgn="base" hangingPunct="0">
                <a:spcBef>
                  <a:spcPct val="20000"/>
                </a:spcBef>
                <a:spcAft>
                  <a:spcPct val="0"/>
                </a:spcAft>
                <a:buChar char="»"/>
                <a:defRPr sz="2100">
                  <a:solidFill>
                    <a:schemeClr val="tx1"/>
                  </a:solidFill>
                  <a:latin typeface="Arial" charset="0"/>
                </a:defRPr>
              </a:lvl8pPr>
              <a:lvl9pPr marL="3886200" indent="-228600" defTabSz="957263"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endParaRPr lang="de-DE" altLang="de-DE" sz="1900"/>
            </a:p>
          </p:txBody>
        </p:sp>
        <p:cxnSp>
          <p:nvCxnSpPr>
            <p:cNvPr id="34836" name="Gerade Verbindung 44"/>
            <p:cNvCxnSpPr>
              <a:cxnSpLocks noChangeShapeType="1"/>
            </p:cNvCxnSpPr>
            <p:nvPr/>
          </p:nvCxnSpPr>
          <p:spPr bwMode="auto">
            <a:xfrm flipH="1">
              <a:off x="2337780" y="5621554"/>
              <a:ext cx="405440" cy="609172"/>
            </a:xfrm>
            <a:prstGeom prst="line">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837" name="Gerade Verbindung 45"/>
            <p:cNvCxnSpPr>
              <a:cxnSpLocks noChangeShapeType="1"/>
            </p:cNvCxnSpPr>
            <p:nvPr/>
          </p:nvCxnSpPr>
          <p:spPr bwMode="auto">
            <a:xfrm flipH="1">
              <a:off x="2160213" y="5621554"/>
              <a:ext cx="405440" cy="609172"/>
            </a:xfrm>
            <a:prstGeom prst="line">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28" name="Grafik 39"/>
          <p:cNvPicPr>
            <a:picLocks noChangeAspect="1"/>
          </p:cNvPicPr>
          <p:nvPr/>
        </p:nvPicPr>
        <p:blipFill>
          <a:blip r:embed="rId5">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507825" y="2521439"/>
            <a:ext cx="1120775" cy="2449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200000">
            <a:off x="1639020" y="-327484"/>
            <a:ext cx="2849936" cy="48768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 Box 13"/>
          <p:cNvSpPr txBox="1">
            <a:spLocks noChangeArrowheads="1"/>
          </p:cNvSpPr>
          <p:nvPr/>
        </p:nvSpPr>
        <p:spPr bwMode="auto">
          <a:xfrm>
            <a:off x="505790" y="313577"/>
            <a:ext cx="6604490" cy="31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None/>
            </a:pPr>
            <a:r>
              <a:rPr lang="de-DE" altLang="de-DE" sz="1500" b="1" dirty="0">
                <a:solidFill>
                  <a:srgbClr val="C00000"/>
                </a:solidFill>
                <a:latin typeface="Trebuchet MS" pitchFamily="34" charset="0"/>
              </a:rPr>
              <a:t>Beschleunigung der Entwicklungsschritte im Verlauf der Evolution</a:t>
            </a:r>
            <a:endParaRPr lang="de-DE" altLang="de-DE" sz="1500" b="1" dirty="0">
              <a:solidFill>
                <a:srgbClr val="C00000"/>
              </a:solidFill>
              <a:latin typeface="Trebuchet MS" pitchFamily="34" charset="0"/>
            </a:endParaRPr>
          </a:p>
        </p:txBody>
      </p:sp>
    </p:spTree>
    <p:extLst>
      <p:ext uri="{BB962C8B-B14F-4D97-AF65-F5344CB8AC3E}">
        <p14:creationId xmlns:p14="http://schemas.microsoft.com/office/powerpoint/2010/main" val="17831468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6"/>
          <p:cNvSpPr>
            <a:spLocks noChangeArrowheads="1"/>
          </p:cNvSpPr>
          <p:nvPr/>
        </p:nvSpPr>
        <p:spPr bwMode="auto">
          <a:xfrm>
            <a:off x="-2301" y="3856"/>
            <a:ext cx="9908301" cy="6854143"/>
          </a:xfrm>
          <a:prstGeom prst="rect">
            <a:avLst/>
          </a:prstGeom>
          <a:solidFill>
            <a:srgbClr val="E6E6E6"/>
          </a:solidFill>
          <a:ln>
            <a:noFill/>
          </a:ln>
          <a:extLst/>
        </p:spPr>
        <p:txBody>
          <a:bodyPr lIns="83969" tIns="41985" rIns="83969" bIns="41985"/>
          <a:lstStyle/>
          <a:p>
            <a:pPr defTabSz="879055"/>
            <a:endParaRPr lang="de-DE" altLang="de-DE" dirty="0"/>
          </a:p>
        </p:txBody>
      </p:sp>
      <p:sp>
        <p:nvSpPr>
          <p:cNvPr id="3" name="Line 7"/>
          <p:cNvSpPr>
            <a:spLocks noChangeShapeType="1"/>
          </p:cNvSpPr>
          <p:nvPr/>
        </p:nvSpPr>
        <p:spPr bwMode="auto">
          <a:xfrm>
            <a:off x="2775771" y="1680570"/>
            <a:ext cx="0" cy="346139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69" tIns="41985" rIns="83969" bIns="41985"/>
          <a:lstStyle/>
          <a:p>
            <a:endParaRPr lang="de-DE"/>
          </a:p>
        </p:txBody>
      </p:sp>
      <p:sp>
        <p:nvSpPr>
          <p:cNvPr id="4" name="Text Box 35"/>
          <p:cNvSpPr txBox="1">
            <a:spLocks noChangeArrowheads="1"/>
          </p:cNvSpPr>
          <p:nvPr/>
        </p:nvSpPr>
        <p:spPr bwMode="auto">
          <a:xfrm>
            <a:off x="2831559" y="1763150"/>
            <a:ext cx="2766401" cy="206572"/>
          </a:xfrm>
          <a:prstGeom prst="rect">
            <a:avLst/>
          </a:prstGeom>
          <a:noFill/>
          <a:ln>
            <a:noFill/>
          </a:ln>
          <a:effectLst/>
          <a:extLst/>
        </p:spPr>
        <p:txBody>
          <a:bodyPr wrap="squar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eaLnBrk="1" hangingPunct="1">
              <a:lnSpc>
                <a:spcPct val="80000"/>
              </a:lnSpc>
            </a:pPr>
            <a:r>
              <a:rPr lang="de-DE" altLang="de-DE" sz="1000" dirty="0">
                <a:latin typeface="Trebuchet MS" panose="020B0603020202020204" pitchFamily="34" charset="0"/>
              </a:rPr>
              <a:t>Verstärkung </a:t>
            </a:r>
            <a:r>
              <a:rPr lang="de-DE" altLang="de-DE" sz="1000" dirty="0" err="1">
                <a:latin typeface="Trebuchet MS" panose="020B0603020202020204" pitchFamily="34" charset="0"/>
              </a:rPr>
              <a:t>werkzeuglicher</a:t>
            </a:r>
            <a:r>
              <a:rPr lang="de-DE" altLang="de-DE" sz="1000" dirty="0">
                <a:latin typeface="Trebuchet MS" panose="020B0603020202020204" pitchFamily="34" charset="0"/>
              </a:rPr>
              <a:t> </a:t>
            </a:r>
            <a:r>
              <a:rPr lang="de-DE" altLang="de-DE" sz="1000" dirty="0">
                <a:latin typeface="Trebuchet MS" panose="020B0603020202020204" pitchFamily="34" charset="0"/>
              </a:rPr>
              <a:t>Innovationen</a:t>
            </a:r>
            <a:endParaRPr lang="de-DE" altLang="de-DE" sz="1000" dirty="0">
              <a:latin typeface="Trebuchet MS" panose="020B0603020202020204" pitchFamily="34" charset="0"/>
            </a:endParaRPr>
          </a:p>
        </p:txBody>
      </p:sp>
      <p:sp>
        <p:nvSpPr>
          <p:cNvPr id="5" name="Text Box 37"/>
          <p:cNvSpPr txBox="1">
            <a:spLocks noChangeArrowheads="1"/>
          </p:cNvSpPr>
          <p:nvPr/>
        </p:nvSpPr>
        <p:spPr bwMode="auto">
          <a:xfrm>
            <a:off x="2831560" y="2260546"/>
            <a:ext cx="2766402" cy="329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eaLnBrk="1" hangingPunct="1">
              <a:lnSpc>
                <a:spcPct val="80000"/>
              </a:lnSpc>
            </a:pPr>
            <a:r>
              <a:rPr lang="de-DE" altLang="de-DE" sz="1000" dirty="0">
                <a:latin typeface="Trebuchet MS" panose="020B0603020202020204" pitchFamily="34" charset="0"/>
              </a:rPr>
              <a:t>Kooperation </a:t>
            </a:r>
            <a:r>
              <a:rPr lang="de-DE" altLang="de-DE" sz="1000" dirty="0">
                <a:latin typeface="Trebuchet MS" panose="020B0603020202020204" pitchFamily="34" charset="0"/>
              </a:rPr>
              <a:t>bei Feuerstellen und Unterschlupfen</a:t>
            </a:r>
          </a:p>
        </p:txBody>
      </p:sp>
      <p:sp>
        <p:nvSpPr>
          <p:cNvPr id="6" name="Text Box 39"/>
          <p:cNvSpPr txBox="1">
            <a:spLocks noChangeArrowheads="1"/>
          </p:cNvSpPr>
          <p:nvPr/>
        </p:nvSpPr>
        <p:spPr bwMode="auto">
          <a:xfrm>
            <a:off x="2831559" y="3361170"/>
            <a:ext cx="1792668" cy="20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eaLnBrk="1" hangingPunct="1">
              <a:lnSpc>
                <a:spcPct val="80000"/>
              </a:lnSpc>
            </a:pPr>
            <a:r>
              <a:rPr lang="de-DE" altLang="de-DE" sz="1000" dirty="0">
                <a:latin typeface="Trebuchet MS" panose="020B0603020202020204" pitchFamily="34" charset="0"/>
              </a:rPr>
              <a:t>k</a:t>
            </a:r>
            <a:r>
              <a:rPr lang="de-DE" altLang="de-DE" sz="1000" dirty="0">
                <a:latin typeface="Trebuchet MS" panose="020B0603020202020204" pitchFamily="34" charset="0"/>
              </a:rPr>
              <a:t>ooperatives Jagen</a:t>
            </a:r>
            <a:endParaRPr lang="de-DE" altLang="de-DE" sz="1000" dirty="0">
              <a:latin typeface="Trebuchet MS" panose="020B0603020202020204" pitchFamily="34" charset="0"/>
            </a:endParaRPr>
          </a:p>
        </p:txBody>
      </p:sp>
      <p:sp>
        <p:nvSpPr>
          <p:cNvPr id="7" name="Text Box 40"/>
          <p:cNvSpPr txBox="1">
            <a:spLocks noChangeArrowheads="1"/>
          </p:cNvSpPr>
          <p:nvPr/>
        </p:nvSpPr>
        <p:spPr bwMode="auto">
          <a:xfrm>
            <a:off x="2831559" y="4388022"/>
            <a:ext cx="2328432" cy="20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eaLnBrk="1" hangingPunct="1">
              <a:lnSpc>
                <a:spcPct val="80000"/>
              </a:lnSpc>
            </a:pPr>
            <a:r>
              <a:rPr lang="de-DE" altLang="de-DE" sz="1000" dirty="0">
                <a:latin typeface="Trebuchet MS" panose="020B0603020202020204" pitchFamily="34" charset="0"/>
              </a:rPr>
              <a:t>Erweiterung </a:t>
            </a:r>
            <a:r>
              <a:rPr lang="de-DE" altLang="de-DE" sz="1000" dirty="0">
                <a:latin typeface="Trebuchet MS" panose="020B0603020202020204" pitchFamily="34" charset="0"/>
              </a:rPr>
              <a:t>der Ernährung</a:t>
            </a:r>
          </a:p>
        </p:txBody>
      </p:sp>
      <p:sp>
        <p:nvSpPr>
          <p:cNvPr id="8" name="Text Box 42"/>
          <p:cNvSpPr txBox="1">
            <a:spLocks noChangeArrowheads="1"/>
          </p:cNvSpPr>
          <p:nvPr/>
        </p:nvSpPr>
        <p:spPr bwMode="auto">
          <a:xfrm>
            <a:off x="2831560" y="1928949"/>
            <a:ext cx="2328431" cy="206572"/>
          </a:xfrm>
          <a:prstGeom prst="rect">
            <a:avLst/>
          </a:prstGeom>
          <a:noFill/>
          <a:ln>
            <a:noFill/>
          </a:ln>
          <a:extLst/>
        </p:spPr>
        <p:txBody>
          <a:bodyPr wrap="squar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eaLnBrk="1" hangingPunct="1">
              <a:lnSpc>
                <a:spcPct val="80000"/>
              </a:lnSpc>
            </a:pPr>
            <a:r>
              <a:rPr lang="de-DE" altLang="de-DE" sz="1000" dirty="0">
                <a:latin typeface="Trebuchet MS" panose="020B0603020202020204" pitchFamily="34" charset="0"/>
              </a:rPr>
              <a:t>Ausbildung des Vorderhirns</a:t>
            </a:r>
          </a:p>
        </p:txBody>
      </p:sp>
      <p:sp>
        <p:nvSpPr>
          <p:cNvPr id="9" name="Text Box 45"/>
          <p:cNvSpPr txBox="1">
            <a:spLocks noChangeArrowheads="1"/>
          </p:cNvSpPr>
          <p:nvPr/>
        </p:nvSpPr>
        <p:spPr bwMode="auto">
          <a:xfrm>
            <a:off x="2831559" y="4555634"/>
            <a:ext cx="2706480" cy="20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eaLnBrk="1" hangingPunct="1">
              <a:lnSpc>
                <a:spcPct val="80000"/>
              </a:lnSpc>
            </a:pPr>
            <a:r>
              <a:rPr lang="de-DE" altLang="de-DE" sz="1000" dirty="0">
                <a:latin typeface="Trebuchet MS" panose="020B0603020202020204" pitchFamily="34" charset="0"/>
              </a:rPr>
              <a:t>Verlängerung der </a:t>
            </a:r>
            <a:r>
              <a:rPr lang="de-DE" altLang="de-DE" sz="1000" dirty="0">
                <a:latin typeface="Trebuchet MS" panose="020B0603020202020204" pitchFamily="34" charset="0"/>
              </a:rPr>
              <a:t>Beine</a:t>
            </a:r>
            <a:endParaRPr lang="de-DE" altLang="de-DE" sz="1000" dirty="0">
              <a:latin typeface="Trebuchet MS" panose="020B0603020202020204" pitchFamily="34" charset="0"/>
            </a:endParaRPr>
          </a:p>
        </p:txBody>
      </p:sp>
      <p:sp>
        <p:nvSpPr>
          <p:cNvPr id="10" name="Text Box 46"/>
          <p:cNvSpPr txBox="1">
            <a:spLocks noChangeArrowheads="1"/>
          </p:cNvSpPr>
          <p:nvPr/>
        </p:nvSpPr>
        <p:spPr bwMode="auto">
          <a:xfrm>
            <a:off x="2831559" y="3114580"/>
            <a:ext cx="2706480" cy="20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eaLnBrk="1" hangingPunct="1">
              <a:lnSpc>
                <a:spcPct val="80000"/>
              </a:lnSpc>
            </a:pPr>
            <a:r>
              <a:rPr lang="de-DE" altLang="de-DE" sz="1000" dirty="0">
                <a:latin typeface="Trebuchet MS" panose="020B0603020202020204" pitchFamily="34" charset="0"/>
              </a:rPr>
              <a:t>Vergrößerung </a:t>
            </a:r>
            <a:r>
              <a:rPr lang="de-DE" altLang="de-DE" sz="1000" dirty="0">
                <a:latin typeface="Trebuchet MS" panose="020B0603020202020204" pitchFamily="34" charset="0"/>
              </a:rPr>
              <a:t>des Körpers</a:t>
            </a:r>
            <a:endParaRPr lang="de-DE" altLang="de-DE" sz="1000" dirty="0">
              <a:latin typeface="Trebuchet MS" panose="020B0603020202020204" pitchFamily="34" charset="0"/>
            </a:endParaRPr>
          </a:p>
        </p:txBody>
      </p:sp>
      <p:sp>
        <p:nvSpPr>
          <p:cNvPr id="11" name="Text Box 47"/>
          <p:cNvSpPr txBox="1">
            <a:spLocks noChangeArrowheads="1"/>
          </p:cNvSpPr>
          <p:nvPr/>
        </p:nvSpPr>
        <p:spPr bwMode="auto">
          <a:xfrm>
            <a:off x="2831560" y="3703663"/>
            <a:ext cx="2766402" cy="206572"/>
          </a:xfrm>
          <a:prstGeom prst="rect">
            <a:avLst/>
          </a:prstGeom>
          <a:noFill/>
          <a:ln>
            <a:noFill/>
          </a:ln>
          <a:extLst/>
        </p:spPr>
        <p:txBody>
          <a:bodyPr wrap="squar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eaLnBrk="1" hangingPunct="1">
              <a:lnSpc>
                <a:spcPct val="80000"/>
              </a:lnSpc>
            </a:pPr>
            <a:r>
              <a:rPr lang="de-DE" altLang="de-DE" sz="1000" dirty="0">
                <a:latin typeface="Trebuchet MS" panose="020B0603020202020204" pitchFamily="34" charset="0"/>
              </a:rPr>
              <a:t>Verkleinerung der Zähne</a:t>
            </a:r>
            <a:endParaRPr lang="de-DE" altLang="de-DE" sz="1000" dirty="0">
              <a:latin typeface="Trebuchet MS" panose="020B0603020202020204" pitchFamily="34" charset="0"/>
            </a:endParaRPr>
          </a:p>
        </p:txBody>
      </p:sp>
      <p:sp>
        <p:nvSpPr>
          <p:cNvPr id="12" name="Text Box 50"/>
          <p:cNvSpPr txBox="1">
            <a:spLocks noChangeArrowheads="1"/>
          </p:cNvSpPr>
          <p:nvPr/>
        </p:nvSpPr>
        <p:spPr bwMode="auto">
          <a:xfrm>
            <a:off x="2462041" y="2455110"/>
            <a:ext cx="252934" cy="25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eaLnBrk="1" hangingPunct="1"/>
            <a:r>
              <a:rPr lang="de-DE" altLang="de-DE" sz="1100" b="1" dirty="0">
                <a:solidFill>
                  <a:srgbClr val="C00000"/>
                </a:solidFill>
                <a:latin typeface="Trebuchet MS" pitchFamily="34" charset="0"/>
              </a:rPr>
              <a:t>1</a:t>
            </a:r>
            <a:endParaRPr lang="de-DE" altLang="de-DE" sz="1100" b="1" dirty="0">
              <a:solidFill>
                <a:srgbClr val="C00000"/>
              </a:solidFill>
              <a:latin typeface="Trebuchet MS" pitchFamily="34" charset="0"/>
            </a:endParaRPr>
          </a:p>
        </p:txBody>
      </p:sp>
      <p:sp>
        <p:nvSpPr>
          <p:cNvPr id="13" name="Text Box 51"/>
          <p:cNvSpPr txBox="1">
            <a:spLocks noChangeArrowheads="1"/>
          </p:cNvSpPr>
          <p:nvPr/>
        </p:nvSpPr>
        <p:spPr bwMode="auto">
          <a:xfrm>
            <a:off x="2462041" y="3278703"/>
            <a:ext cx="252934" cy="25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eaLnBrk="1" hangingPunct="1"/>
            <a:r>
              <a:rPr lang="de-DE" altLang="de-DE" sz="1100" b="1" dirty="0">
                <a:solidFill>
                  <a:srgbClr val="C00000"/>
                </a:solidFill>
                <a:latin typeface="Trebuchet MS" pitchFamily="34" charset="0"/>
              </a:rPr>
              <a:t>2</a:t>
            </a:r>
          </a:p>
        </p:txBody>
      </p:sp>
      <p:sp>
        <p:nvSpPr>
          <p:cNvPr id="14" name="Text Box 52"/>
          <p:cNvSpPr txBox="1">
            <a:spLocks noChangeArrowheads="1"/>
          </p:cNvSpPr>
          <p:nvPr/>
        </p:nvSpPr>
        <p:spPr bwMode="auto">
          <a:xfrm>
            <a:off x="2462041" y="4110936"/>
            <a:ext cx="252934" cy="25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eaLnBrk="1" hangingPunct="1"/>
            <a:r>
              <a:rPr lang="de-DE" altLang="de-DE" sz="1100" b="1">
                <a:solidFill>
                  <a:srgbClr val="C00000"/>
                </a:solidFill>
                <a:latin typeface="Trebuchet MS" pitchFamily="34" charset="0"/>
              </a:rPr>
              <a:t>3</a:t>
            </a:r>
          </a:p>
        </p:txBody>
      </p:sp>
      <p:sp>
        <p:nvSpPr>
          <p:cNvPr id="15" name="Text Box 53"/>
          <p:cNvSpPr txBox="1">
            <a:spLocks noChangeArrowheads="1"/>
          </p:cNvSpPr>
          <p:nvPr/>
        </p:nvSpPr>
        <p:spPr bwMode="auto">
          <a:xfrm>
            <a:off x="2462041" y="4918690"/>
            <a:ext cx="252934" cy="254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eaLnBrk="1" hangingPunct="1"/>
            <a:r>
              <a:rPr lang="de-DE" altLang="de-DE" sz="1100" b="1">
                <a:solidFill>
                  <a:srgbClr val="C00000"/>
                </a:solidFill>
                <a:latin typeface="Trebuchet MS" pitchFamily="34" charset="0"/>
              </a:rPr>
              <a:t>4</a:t>
            </a:r>
          </a:p>
        </p:txBody>
      </p:sp>
      <p:sp>
        <p:nvSpPr>
          <p:cNvPr id="16" name="Line 65"/>
          <p:cNvSpPr>
            <a:spLocks noChangeShapeType="1"/>
          </p:cNvSpPr>
          <p:nvPr/>
        </p:nvSpPr>
        <p:spPr bwMode="auto">
          <a:xfrm flipV="1">
            <a:off x="8746836" y="1937364"/>
            <a:ext cx="0" cy="3290054"/>
          </a:xfrm>
          <a:prstGeom prst="line">
            <a:avLst/>
          </a:prstGeom>
          <a:noFill/>
          <a:ln w="57150">
            <a:solidFill>
              <a:srgbClr val="C00000"/>
            </a:solidFill>
            <a:prstDash val="sys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69" tIns="41985" rIns="83969" bIns="41985"/>
          <a:lstStyle/>
          <a:p>
            <a:endParaRPr lang="de-DE"/>
          </a:p>
        </p:txBody>
      </p:sp>
      <p:sp>
        <p:nvSpPr>
          <p:cNvPr id="17" name="Text Box 66"/>
          <p:cNvSpPr txBox="1">
            <a:spLocks noChangeArrowheads="1"/>
          </p:cNvSpPr>
          <p:nvPr/>
        </p:nvSpPr>
        <p:spPr bwMode="auto">
          <a:xfrm rot="-5400000">
            <a:off x="7221628" y="3474524"/>
            <a:ext cx="3582372" cy="28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eaLnBrk="1" hangingPunct="1"/>
            <a:r>
              <a:rPr lang="de-DE" altLang="de-DE" sz="1300" dirty="0">
                <a:latin typeface="Trebuchet MS" pitchFamily="34" charset="0"/>
              </a:rPr>
              <a:t>Richtung der Menschwerdung in der Evolution</a:t>
            </a:r>
          </a:p>
        </p:txBody>
      </p:sp>
      <p:sp>
        <p:nvSpPr>
          <p:cNvPr id="18" name="Text Box 70"/>
          <p:cNvSpPr txBox="1">
            <a:spLocks noChangeArrowheads="1"/>
          </p:cNvSpPr>
          <p:nvPr/>
        </p:nvSpPr>
        <p:spPr bwMode="auto">
          <a:xfrm>
            <a:off x="2831560" y="3532417"/>
            <a:ext cx="2631223" cy="20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eaLnBrk="1" hangingPunct="1">
              <a:lnSpc>
                <a:spcPct val="80000"/>
              </a:lnSpc>
            </a:pPr>
            <a:r>
              <a:rPr lang="de-DE" altLang="de-DE" sz="1000" dirty="0">
                <a:latin typeface="Trebuchet MS" panose="020B0603020202020204" pitchFamily="34" charset="0"/>
              </a:rPr>
              <a:t>Steintransport</a:t>
            </a:r>
            <a:endParaRPr lang="de-DE" altLang="de-DE" sz="1000" dirty="0">
              <a:latin typeface="Trebuchet MS" panose="020B0603020202020204" pitchFamily="34" charset="0"/>
            </a:endParaRPr>
          </a:p>
        </p:txBody>
      </p:sp>
      <p:sp>
        <p:nvSpPr>
          <p:cNvPr id="19" name="Text Box 46"/>
          <p:cNvSpPr txBox="1">
            <a:spLocks noChangeArrowheads="1"/>
          </p:cNvSpPr>
          <p:nvPr/>
        </p:nvSpPr>
        <p:spPr bwMode="auto">
          <a:xfrm>
            <a:off x="1059483" y="2624913"/>
            <a:ext cx="1359697" cy="20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r" eaLnBrk="1" hangingPunct="1">
              <a:lnSpc>
                <a:spcPct val="80000"/>
              </a:lnSpc>
            </a:pPr>
            <a:r>
              <a:rPr lang="de-DE" altLang="de-DE" sz="1000" i="1" dirty="0">
                <a:latin typeface="Trebuchet MS" pitchFamily="34" charset="0"/>
              </a:rPr>
              <a:t>Homo </a:t>
            </a:r>
            <a:r>
              <a:rPr lang="de-DE" altLang="de-DE" sz="1000" i="1" dirty="0">
                <a:latin typeface="Trebuchet MS" pitchFamily="34" charset="0"/>
              </a:rPr>
              <a:t>erectus</a:t>
            </a:r>
            <a:endParaRPr lang="de-DE" altLang="de-DE" sz="1000" dirty="0">
              <a:latin typeface="Trebuchet MS" pitchFamily="34" charset="0"/>
            </a:endParaRPr>
          </a:p>
        </p:txBody>
      </p:sp>
      <p:sp>
        <p:nvSpPr>
          <p:cNvPr id="20" name="Text Box 50"/>
          <p:cNvSpPr txBox="1">
            <a:spLocks noChangeArrowheads="1"/>
          </p:cNvSpPr>
          <p:nvPr/>
        </p:nvSpPr>
        <p:spPr bwMode="auto">
          <a:xfrm>
            <a:off x="730872" y="2186161"/>
            <a:ext cx="1688307" cy="20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r" eaLnBrk="1" hangingPunct="1">
              <a:lnSpc>
                <a:spcPct val="80000"/>
              </a:lnSpc>
            </a:pPr>
            <a:r>
              <a:rPr lang="de-DE" altLang="de-DE" sz="1000" i="1" dirty="0">
                <a:latin typeface="Trebuchet MS" pitchFamily="34" charset="0"/>
              </a:rPr>
              <a:t>Homo </a:t>
            </a:r>
            <a:r>
              <a:rPr lang="de-DE" altLang="de-DE" sz="1000" i="1" dirty="0">
                <a:latin typeface="Trebuchet MS" pitchFamily="34" charset="0"/>
              </a:rPr>
              <a:t>neanderthalensis</a:t>
            </a:r>
            <a:endParaRPr lang="de-DE" altLang="de-DE" sz="1000" dirty="0">
              <a:latin typeface="Trebuchet MS" pitchFamily="34" charset="0"/>
            </a:endParaRPr>
          </a:p>
        </p:txBody>
      </p:sp>
      <p:sp>
        <p:nvSpPr>
          <p:cNvPr id="21" name="Text Box 52"/>
          <p:cNvSpPr txBox="1">
            <a:spLocks noChangeArrowheads="1"/>
          </p:cNvSpPr>
          <p:nvPr/>
        </p:nvSpPr>
        <p:spPr bwMode="auto">
          <a:xfrm>
            <a:off x="589480" y="1874949"/>
            <a:ext cx="1829700" cy="20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r" eaLnBrk="1" hangingPunct="1">
              <a:lnSpc>
                <a:spcPct val="80000"/>
              </a:lnSpc>
            </a:pPr>
            <a:r>
              <a:rPr lang="de-DE" altLang="de-DE" sz="1000" i="1" dirty="0">
                <a:latin typeface="Trebuchet MS" pitchFamily="34" charset="0"/>
              </a:rPr>
              <a:t>Homo </a:t>
            </a:r>
            <a:r>
              <a:rPr lang="de-DE" altLang="de-DE" sz="1000" i="1" dirty="0">
                <a:latin typeface="Trebuchet MS" pitchFamily="34" charset="0"/>
              </a:rPr>
              <a:t>sapiens</a:t>
            </a:r>
            <a:endParaRPr lang="de-DE" altLang="de-DE" sz="1000" dirty="0">
              <a:latin typeface="Trebuchet MS" pitchFamily="34" charset="0"/>
            </a:endParaRPr>
          </a:p>
        </p:txBody>
      </p:sp>
      <p:sp>
        <p:nvSpPr>
          <p:cNvPr id="22" name="Text Box 54"/>
          <p:cNvSpPr txBox="1">
            <a:spLocks noChangeArrowheads="1"/>
          </p:cNvSpPr>
          <p:nvPr/>
        </p:nvSpPr>
        <p:spPr bwMode="auto">
          <a:xfrm>
            <a:off x="1293165" y="3175776"/>
            <a:ext cx="1126015" cy="20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r" eaLnBrk="1" hangingPunct="1">
              <a:lnSpc>
                <a:spcPct val="80000"/>
              </a:lnSpc>
            </a:pPr>
            <a:r>
              <a:rPr lang="de-DE" altLang="de-DE" sz="1000" i="1" dirty="0">
                <a:latin typeface="Trebuchet MS" pitchFamily="34" charset="0"/>
              </a:rPr>
              <a:t>Homo </a:t>
            </a:r>
            <a:r>
              <a:rPr lang="de-DE" altLang="de-DE" sz="1000" i="1" dirty="0">
                <a:latin typeface="Trebuchet MS" pitchFamily="34" charset="0"/>
              </a:rPr>
              <a:t>habilis</a:t>
            </a:r>
            <a:endParaRPr lang="de-DE" altLang="de-DE" sz="1000" dirty="0">
              <a:latin typeface="Trebuchet MS" pitchFamily="34" charset="0"/>
            </a:endParaRPr>
          </a:p>
        </p:txBody>
      </p:sp>
      <p:sp>
        <p:nvSpPr>
          <p:cNvPr id="23" name="Text Box 58"/>
          <p:cNvSpPr txBox="1">
            <a:spLocks noChangeArrowheads="1"/>
          </p:cNvSpPr>
          <p:nvPr/>
        </p:nvSpPr>
        <p:spPr bwMode="auto">
          <a:xfrm>
            <a:off x="394955" y="4458039"/>
            <a:ext cx="2024225" cy="20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r" eaLnBrk="1" hangingPunct="1">
              <a:lnSpc>
                <a:spcPct val="80000"/>
              </a:lnSpc>
            </a:pPr>
            <a:r>
              <a:rPr lang="de-DE" altLang="de-DE" sz="1000" i="1" dirty="0">
                <a:latin typeface="Trebuchet MS" pitchFamily="34" charset="0"/>
              </a:rPr>
              <a:t>Australopithecus </a:t>
            </a:r>
            <a:r>
              <a:rPr lang="de-DE" altLang="de-DE" sz="1000" i="1" dirty="0" err="1">
                <a:latin typeface="Trebuchet MS" pitchFamily="34" charset="0"/>
              </a:rPr>
              <a:t>afarensis</a:t>
            </a:r>
            <a:endParaRPr lang="de-DE" altLang="de-DE" sz="1000" dirty="0">
              <a:latin typeface="Trebuchet MS" pitchFamily="34" charset="0"/>
            </a:endParaRPr>
          </a:p>
        </p:txBody>
      </p:sp>
      <p:sp>
        <p:nvSpPr>
          <p:cNvPr id="24" name="Text Box 62"/>
          <p:cNvSpPr txBox="1">
            <a:spLocks noChangeArrowheads="1"/>
          </p:cNvSpPr>
          <p:nvPr/>
        </p:nvSpPr>
        <p:spPr bwMode="auto">
          <a:xfrm>
            <a:off x="589480" y="3722275"/>
            <a:ext cx="1829700" cy="20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r" eaLnBrk="1" hangingPunct="1">
              <a:lnSpc>
                <a:spcPct val="80000"/>
              </a:lnSpc>
            </a:pPr>
            <a:r>
              <a:rPr lang="de-DE" altLang="de-DE" sz="1000" i="1" dirty="0">
                <a:latin typeface="Trebuchet MS" pitchFamily="34" charset="0"/>
              </a:rPr>
              <a:t>Australopithecus </a:t>
            </a:r>
            <a:r>
              <a:rPr lang="de-DE" altLang="de-DE" sz="1000" i="1" dirty="0" err="1">
                <a:latin typeface="Trebuchet MS" pitchFamily="34" charset="0"/>
              </a:rPr>
              <a:t>africanus</a:t>
            </a:r>
            <a:endParaRPr lang="de-DE" altLang="de-DE" sz="1000" dirty="0">
              <a:latin typeface="Trebuchet MS" pitchFamily="34" charset="0"/>
            </a:endParaRPr>
          </a:p>
        </p:txBody>
      </p:sp>
      <p:sp>
        <p:nvSpPr>
          <p:cNvPr id="25" name="Text Box 34"/>
          <p:cNvSpPr txBox="1">
            <a:spLocks noChangeArrowheads="1"/>
          </p:cNvSpPr>
          <p:nvPr/>
        </p:nvSpPr>
        <p:spPr bwMode="auto">
          <a:xfrm>
            <a:off x="2293830" y="1140158"/>
            <a:ext cx="931004" cy="423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1100" dirty="0">
                <a:latin typeface="Trebuchet MS" pitchFamily="34" charset="0"/>
              </a:rPr>
              <a:t>Alter</a:t>
            </a:r>
          </a:p>
          <a:p>
            <a:pPr algn="ctr" eaLnBrk="1" hangingPunct="1">
              <a:spcBef>
                <a:spcPct val="0"/>
              </a:spcBef>
              <a:buFontTx/>
              <a:buNone/>
            </a:pPr>
            <a:r>
              <a:rPr lang="de-DE" altLang="de-DE" sz="1100" dirty="0">
                <a:latin typeface="Trebuchet MS" pitchFamily="34" charset="0"/>
              </a:rPr>
              <a:t>(Mio. Jahre)</a:t>
            </a:r>
            <a:endParaRPr lang="de-DE" altLang="de-DE" sz="1100" dirty="0">
              <a:latin typeface="Trebuchet MS" pitchFamily="34" charset="0"/>
            </a:endParaRPr>
          </a:p>
        </p:txBody>
      </p:sp>
      <p:sp>
        <p:nvSpPr>
          <p:cNvPr id="26" name="Line 7"/>
          <p:cNvSpPr>
            <a:spLocks noChangeShapeType="1"/>
          </p:cNvSpPr>
          <p:nvPr/>
        </p:nvSpPr>
        <p:spPr bwMode="auto">
          <a:xfrm>
            <a:off x="2775771" y="5107964"/>
            <a:ext cx="0" cy="1014307"/>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69" tIns="41985" rIns="83969" bIns="41985"/>
          <a:lstStyle/>
          <a:p>
            <a:endParaRPr lang="de-DE" b="1">
              <a:solidFill>
                <a:srgbClr val="C00000"/>
              </a:solidFill>
            </a:endParaRPr>
          </a:p>
        </p:txBody>
      </p:sp>
      <p:sp>
        <p:nvSpPr>
          <p:cNvPr id="27" name="Text Box 3"/>
          <p:cNvSpPr txBox="1">
            <a:spLocks noChangeArrowheads="1"/>
          </p:cNvSpPr>
          <p:nvPr/>
        </p:nvSpPr>
        <p:spPr bwMode="auto">
          <a:xfrm>
            <a:off x="5486369" y="5001572"/>
            <a:ext cx="1695171" cy="48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969" tIns="41985" rIns="83969" bIns="4198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altLang="de-DE" sz="1300" dirty="0">
                <a:solidFill>
                  <a:srgbClr val="C00000"/>
                </a:solidFill>
                <a:latin typeface="Trebuchet MS" pitchFamily="34" charset="0"/>
              </a:rPr>
              <a:t>untere </a:t>
            </a:r>
            <a:r>
              <a:rPr lang="de-DE" altLang="de-DE" sz="1300" dirty="0">
                <a:solidFill>
                  <a:srgbClr val="C00000"/>
                </a:solidFill>
                <a:latin typeface="Trebuchet MS" pitchFamily="34" charset="0"/>
              </a:rPr>
              <a:t>Gliedmaßen</a:t>
            </a:r>
          </a:p>
          <a:p>
            <a:pPr eaLnBrk="1" hangingPunct="1"/>
            <a:r>
              <a:rPr lang="de-DE" altLang="de-DE" sz="1300" dirty="0">
                <a:solidFill>
                  <a:srgbClr val="C00000"/>
                </a:solidFill>
                <a:latin typeface="Trebuchet MS" pitchFamily="34" charset="0"/>
              </a:rPr>
              <a:t>Ernährung</a:t>
            </a:r>
          </a:p>
        </p:txBody>
      </p:sp>
      <p:sp>
        <p:nvSpPr>
          <p:cNvPr id="28" name="Text Box 5"/>
          <p:cNvSpPr txBox="1">
            <a:spLocks noChangeArrowheads="1"/>
          </p:cNvSpPr>
          <p:nvPr/>
        </p:nvSpPr>
        <p:spPr bwMode="auto">
          <a:xfrm>
            <a:off x="5486369" y="1823263"/>
            <a:ext cx="1695171" cy="48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969" tIns="41985" rIns="83969" bIns="4198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altLang="de-DE" sz="1300" dirty="0">
                <a:solidFill>
                  <a:srgbClr val="C00000"/>
                </a:solidFill>
                <a:latin typeface="Trebuchet MS" pitchFamily="34" charset="0"/>
              </a:rPr>
              <a:t>Gehirn</a:t>
            </a:r>
          </a:p>
          <a:p>
            <a:pPr eaLnBrk="1" hangingPunct="1"/>
            <a:r>
              <a:rPr lang="de-DE" altLang="de-DE" sz="1300" dirty="0">
                <a:solidFill>
                  <a:srgbClr val="C00000"/>
                </a:solidFill>
                <a:latin typeface="Trebuchet MS" pitchFamily="34" charset="0"/>
              </a:rPr>
              <a:t>Erfindungen</a:t>
            </a:r>
          </a:p>
        </p:txBody>
      </p:sp>
      <p:sp>
        <p:nvSpPr>
          <p:cNvPr id="29" name="AutoShape 7"/>
          <p:cNvSpPr>
            <a:spLocks/>
          </p:cNvSpPr>
          <p:nvPr/>
        </p:nvSpPr>
        <p:spPr bwMode="auto">
          <a:xfrm>
            <a:off x="5375156" y="4323695"/>
            <a:ext cx="45417" cy="1798577"/>
          </a:xfrm>
          <a:prstGeom prst="rightBrace">
            <a:avLst>
              <a:gd name="adj1" fmla="val 9760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nchor="ct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r" eaLnBrk="1" hangingPunct="1">
              <a:spcBef>
                <a:spcPct val="0"/>
              </a:spcBef>
              <a:buFontTx/>
              <a:buNone/>
            </a:pPr>
            <a:endParaRPr lang="de-DE" altLang="de-DE" sz="900"/>
          </a:p>
        </p:txBody>
      </p:sp>
      <p:sp>
        <p:nvSpPr>
          <p:cNvPr id="30" name="AutoShape 10"/>
          <p:cNvSpPr>
            <a:spLocks/>
          </p:cNvSpPr>
          <p:nvPr/>
        </p:nvSpPr>
        <p:spPr bwMode="auto">
          <a:xfrm>
            <a:off x="5378220" y="2349833"/>
            <a:ext cx="42353" cy="1886720"/>
          </a:xfrm>
          <a:prstGeom prst="rightBrace">
            <a:avLst>
              <a:gd name="adj1" fmla="val 135946"/>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nchor="ct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r" eaLnBrk="1" hangingPunct="1">
              <a:spcBef>
                <a:spcPct val="0"/>
              </a:spcBef>
              <a:buFontTx/>
              <a:buNone/>
            </a:pPr>
            <a:endParaRPr lang="de-DE" altLang="de-DE" sz="900"/>
          </a:p>
        </p:txBody>
      </p:sp>
      <p:sp>
        <p:nvSpPr>
          <p:cNvPr id="31" name="AutoShape 11"/>
          <p:cNvSpPr>
            <a:spLocks/>
          </p:cNvSpPr>
          <p:nvPr/>
        </p:nvSpPr>
        <p:spPr bwMode="auto">
          <a:xfrm>
            <a:off x="5378220" y="1795675"/>
            <a:ext cx="42353" cy="489468"/>
          </a:xfrm>
          <a:prstGeom prst="rightBrace">
            <a:avLst>
              <a:gd name="adj1" fmla="val 14760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nchor="ct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r" eaLnBrk="1" hangingPunct="1">
              <a:spcBef>
                <a:spcPct val="0"/>
              </a:spcBef>
              <a:buFontTx/>
              <a:buNone/>
            </a:pPr>
            <a:endParaRPr lang="de-DE" altLang="de-DE" sz="900"/>
          </a:p>
        </p:txBody>
      </p:sp>
      <p:pic>
        <p:nvPicPr>
          <p:cNvPr id="32" name="Picture 9"/>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8974" r="8856"/>
          <a:stretch>
            <a:fillRect/>
          </a:stretch>
        </p:blipFill>
        <p:spPr bwMode="auto">
          <a:xfrm>
            <a:off x="6738711" y="1848212"/>
            <a:ext cx="2274102" cy="371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4"/>
          <p:cNvSpPr txBox="1">
            <a:spLocks noChangeArrowheads="1"/>
          </p:cNvSpPr>
          <p:nvPr/>
        </p:nvSpPr>
        <p:spPr bwMode="auto">
          <a:xfrm>
            <a:off x="5486370" y="2972965"/>
            <a:ext cx="1760315" cy="684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969" tIns="41985" rIns="83969" bIns="41985">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e-DE" altLang="de-DE" sz="1300" dirty="0">
                <a:solidFill>
                  <a:srgbClr val="C00000"/>
                </a:solidFill>
                <a:latin typeface="Trebuchet MS" pitchFamily="34" charset="0"/>
              </a:rPr>
              <a:t>Rumpf </a:t>
            </a:r>
          </a:p>
          <a:p>
            <a:pPr eaLnBrk="1" hangingPunct="1"/>
            <a:r>
              <a:rPr lang="de-DE" altLang="de-DE" sz="1300" dirty="0">
                <a:solidFill>
                  <a:srgbClr val="C00000"/>
                </a:solidFill>
                <a:latin typeface="Trebuchet MS" pitchFamily="34" charset="0"/>
              </a:rPr>
              <a:t>obere </a:t>
            </a:r>
            <a:r>
              <a:rPr lang="de-DE" altLang="de-DE" sz="1300" dirty="0">
                <a:solidFill>
                  <a:srgbClr val="C00000"/>
                </a:solidFill>
                <a:latin typeface="Trebuchet MS" pitchFamily="34" charset="0"/>
              </a:rPr>
              <a:t>Gliedmaßen</a:t>
            </a:r>
          </a:p>
          <a:p>
            <a:pPr eaLnBrk="1" hangingPunct="1"/>
            <a:r>
              <a:rPr lang="de-DE" altLang="de-DE" sz="1300" dirty="0">
                <a:solidFill>
                  <a:srgbClr val="C00000"/>
                </a:solidFill>
                <a:latin typeface="Trebuchet MS" pitchFamily="34" charset="0"/>
              </a:rPr>
              <a:t>soziale Kooperation</a:t>
            </a:r>
            <a:endParaRPr lang="de-DE" altLang="de-DE" sz="1300" dirty="0">
              <a:solidFill>
                <a:srgbClr val="C00000"/>
              </a:solidFill>
              <a:latin typeface="Trebuchet MS" pitchFamily="34" charset="0"/>
            </a:endParaRPr>
          </a:p>
        </p:txBody>
      </p:sp>
      <p:sp>
        <p:nvSpPr>
          <p:cNvPr id="34" name="Oval 2"/>
          <p:cNvSpPr>
            <a:spLocks noChangeAspect="1" noChangeArrowheads="1"/>
          </p:cNvSpPr>
          <p:nvPr/>
        </p:nvSpPr>
        <p:spPr bwMode="auto">
          <a:xfrm>
            <a:off x="5486370" y="1787584"/>
            <a:ext cx="546926" cy="535664"/>
          </a:xfrm>
          <a:prstGeom prst="ellipse">
            <a:avLst/>
          </a:prstGeom>
          <a:solidFill>
            <a:srgbClr val="A1C5E9">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83969" tIns="41985" rIns="83969" bIns="41985"/>
          <a:lstStyle>
            <a:lvl1pPr defTabSz="957263" eaLnBrk="0" hangingPunct="0">
              <a:defRPr sz="1900">
                <a:solidFill>
                  <a:schemeClr val="tx1"/>
                </a:solidFill>
                <a:latin typeface="Arial" charset="0"/>
              </a:defRPr>
            </a:lvl1pPr>
            <a:lvl2pPr marL="742950" indent="-285750" defTabSz="957263" eaLnBrk="0" hangingPunct="0">
              <a:defRPr sz="1900">
                <a:solidFill>
                  <a:schemeClr val="tx1"/>
                </a:solidFill>
                <a:latin typeface="Arial" charset="0"/>
              </a:defRPr>
            </a:lvl2pPr>
            <a:lvl3pPr marL="1143000" indent="-228600" defTabSz="957263" eaLnBrk="0" hangingPunct="0">
              <a:defRPr sz="1900">
                <a:solidFill>
                  <a:schemeClr val="tx1"/>
                </a:solidFill>
                <a:latin typeface="Arial" charset="0"/>
              </a:defRPr>
            </a:lvl3pPr>
            <a:lvl4pPr marL="1600200" indent="-228600" defTabSz="957263" eaLnBrk="0" hangingPunct="0">
              <a:defRPr sz="1900">
                <a:solidFill>
                  <a:schemeClr val="tx1"/>
                </a:solidFill>
                <a:latin typeface="Arial" charset="0"/>
              </a:defRPr>
            </a:lvl4pPr>
            <a:lvl5pPr marL="2057400" indent="-228600" defTabSz="957263" eaLnBrk="0" hangingPunct="0">
              <a:defRPr sz="1900">
                <a:solidFill>
                  <a:schemeClr val="tx1"/>
                </a:solidFill>
                <a:latin typeface="Arial" charset="0"/>
              </a:defRPr>
            </a:lvl5pPr>
            <a:lvl6pPr marL="2514600" indent="-228600" defTabSz="957263" eaLnBrk="0" fontAlgn="base" hangingPunct="0">
              <a:spcBef>
                <a:spcPct val="0"/>
              </a:spcBef>
              <a:spcAft>
                <a:spcPct val="0"/>
              </a:spcAft>
              <a:defRPr sz="1900">
                <a:solidFill>
                  <a:schemeClr val="tx1"/>
                </a:solidFill>
                <a:latin typeface="Arial" charset="0"/>
              </a:defRPr>
            </a:lvl6pPr>
            <a:lvl7pPr marL="2971800" indent="-228600" defTabSz="957263" eaLnBrk="0" fontAlgn="base" hangingPunct="0">
              <a:spcBef>
                <a:spcPct val="0"/>
              </a:spcBef>
              <a:spcAft>
                <a:spcPct val="0"/>
              </a:spcAft>
              <a:defRPr sz="1900">
                <a:solidFill>
                  <a:schemeClr val="tx1"/>
                </a:solidFill>
                <a:latin typeface="Arial" charset="0"/>
              </a:defRPr>
            </a:lvl7pPr>
            <a:lvl8pPr marL="3429000" indent="-228600" defTabSz="957263" eaLnBrk="0" fontAlgn="base" hangingPunct="0">
              <a:spcBef>
                <a:spcPct val="0"/>
              </a:spcBef>
              <a:spcAft>
                <a:spcPct val="0"/>
              </a:spcAft>
              <a:defRPr sz="1900">
                <a:solidFill>
                  <a:schemeClr val="tx1"/>
                </a:solidFill>
                <a:latin typeface="Arial" charset="0"/>
              </a:defRPr>
            </a:lvl8pPr>
            <a:lvl9pPr marL="3886200" indent="-228600" defTabSz="957263" eaLnBrk="0" fontAlgn="base" hangingPunct="0">
              <a:spcBef>
                <a:spcPct val="0"/>
              </a:spcBef>
              <a:spcAft>
                <a:spcPct val="0"/>
              </a:spcAft>
              <a:defRPr sz="1900">
                <a:solidFill>
                  <a:schemeClr val="tx1"/>
                </a:solidFill>
                <a:latin typeface="Arial" charset="0"/>
              </a:defRPr>
            </a:lvl9pPr>
          </a:lstStyle>
          <a:p>
            <a:pPr eaLnBrk="1" hangingPunct="1"/>
            <a:endParaRPr lang="de-DE" altLang="de-DE"/>
          </a:p>
        </p:txBody>
      </p:sp>
      <p:sp>
        <p:nvSpPr>
          <p:cNvPr id="35" name="Oval 3"/>
          <p:cNvSpPr>
            <a:spLocks noChangeAspect="1" noChangeArrowheads="1"/>
          </p:cNvSpPr>
          <p:nvPr/>
        </p:nvSpPr>
        <p:spPr bwMode="auto">
          <a:xfrm>
            <a:off x="5475807" y="3023708"/>
            <a:ext cx="546926" cy="535488"/>
          </a:xfrm>
          <a:prstGeom prst="ellipse">
            <a:avLst/>
          </a:prstGeom>
          <a:solidFill>
            <a:srgbClr val="92D05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83969" tIns="41985" rIns="83969" bIns="41985"/>
          <a:lstStyle>
            <a:lvl1pPr defTabSz="957263" eaLnBrk="0" hangingPunct="0">
              <a:defRPr sz="1900">
                <a:solidFill>
                  <a:schemeClr val="tx1"/>
                </a:solidFill>
                <a:latin typeface="Arial" charset="0"/>
              </a:defRPr>
            </a:lvl1pPr>
            <a:lvl2pPr marL="742950" indent="-285750" defTabSz="957263" eaLnBrk="0" hangingPunct="0">
              <a:defRPr sz="1900">
                <a:solidFill>
                  <a:schemeClr val="tx1"/>
                </a:solidFill>
                <a:latin typeface="Arial" charset="0"/>
              </a:defRPr>
            </a:lvl2pPr>
            <a:lvl3pPr marL="1143000" indent="-228600" defTabSz="957263" eaLnBrk="0" hangingPunct="0">
              <a:defRPr sz="1900">
                <a:solidFill>
                  <a:schemeClr val="tx1"/>
                </a:solidFill>
                <a:latin typeface="Arial" charset="0"/>
              </a:defRPr>
            </a:lvl3pPr>
            <a:lvl4pPr marL="1600200" indent="-228600" defTabSz="957263" eaLnBrk="0" hangingPunct="0">
              <a:defRPr sz="1900">
                <a:solidFill>
                  <a:schemeClr val="tx1"/>
                </a:solidFill>
                <a:latin typeface="Arial" charset="0"/>
              </a:defRPr>
            </a:lvl4pPr>
            <a:lvl5pPr marL="2057400" indent="-228600" defTabSz="957263" eaLnBrk="0" hangingPunct="0">
              <a:defRPr sz="1900">
                <a:solidFill>
                  <a:schemeClr val="tx1"/>
                </a:solidFill>
                <a:latin typeface="Arial" charset="0"/>
              </a:defRPr>
            </a:lvl5pPr>
            <a:lvl6pPr marL="2514600" indent="-228600" defTabSz="957263" eaLnBrk="0" fontAlgn="base" hangingPunct="0">
              <a:spcBef>
                <a:spcPct val="0"/>
              </a:spcBef>
              <a:spcAft>
                <a:spcPct val="0"/>
              </a:spcAft>
              <a:defRPr sz="1900">
                <a:solidFill>
                  <a:schemeClr val="tx1"/>
                </a:solidFill>
                <a:latin typeface="Arial" charset="0"/>
              </a:defRPr>
            </a:lvl6pPr>
            <a:lvl7pPr marL="2971800" indent="-228600" defTabSz="957263" eaLnBrk="0" fontAlgn="base" hangingPunct="0">
              <a:spcBef>
                <a:spcPct val="0"/>
              </a:spcBef>
              <a:spcAft>
                <a:spcPct val="0"/>
              </a:spcAft>
              <a:defRPr sz="1900">
                <a:solidFill>
                  <a:schemeClr val="tx1"/>
                </a:solidFill>
                <a:latin typeface="Arial" charset="0"/>
              </a:defRPr>
            </a:lvl7pPr>
            <a:lvl8pPr marL="3429000" indent="-228600" defTabSz="957263" eaLnBrk="0" fontAlgn="base" hangingPunct="0">
              <a:spcBef>
                <a:spcPct val="0"/>
              </a:spcBef>
              <a:spcAft>
                <a:spcPct val="0"/>
              </a:spcAft>
              <a:defRPr sz="1900">
                <a:solidFill>
                  <a:schemeClr val="tx1"/>
                </a:solidFill>
                <a:latin typeface="Arial" charset="0"/>
              </a:defRPr>
            </a:lvl8pPr>
            <a:lvl9pPr marL="3886200" indent="-228600" defTabSz="957263" eaLnBrk="0" fontAlgn="base" hangingPunct="0">
              <a:spcBef>
                <a:spcPct val="0"/>
              </a:spcBef>
              <a:spcAft>
                <a:spcPct val="0"/>
              </a:spcAft>
              <a:defRPr sz="1900">
                <a:solidFill>
                  <a:schemeClr val="tx1"/>
                </a:solidFill>
                <a:latin typeface="Arial" charset="0"/>
              </a:defRPr>
            </a:lvl9pPr>
          </a:lstStyle>
          <a:p>
            <a:pPr eaLnBrk="1" hangingPunct="1"/>
            <a:endParaRPr lang="de-DE" altLang="de-DE"/>
          </a:p>
        </p:txBody>
      </p:sp>
      <p:sp>
        <p:nvSpPr>
          <p:cNvPr id="36" name="Oval 4"/>
          <p:cNvSpPr>
            <a:spLocks noChangeAspect="1" noChangeArrowheads="1"/>
          </p:cNvSpPr>
          <p:nvPr/>
        </p:nvSpPr>
        <p:spPr bwMode="auto">
          <a:xfrm rot="16200000">
            <a:off x="5489417" y="4951810"/>
            <a:ext cx="535488" cy="546926"/>
          </a:xfrm>
          <a:prstGeom prst="ellipse">
            <a:avLst/>
          </a:prstGeom>
          <a:solidFill>
            <a:srgbClr val="C00000">
              <a:alpha val="1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83969" tIns="41985" rIns="83969" bIns="41985"/>
          <a:lstStyle>
            <a:lvl1pPr defTabSz="957263" eaLnBrk="0" hangingPunct="0">
              <a:defRPr sz="1900">
                <a:solidFill>
                  <a:schemeClr val="tx1"/>
                </a:solidFill>
                <a:latin typeface="Arial" charset="0"/>
              </a:defRPr>
            </a:lvl1pPr>
            <a:lvl2pPr marL="742950" indent="-285750" defTabSz="957263" eaLnBrk="0" hangingPunct="0">
              <a:defRPr sz="1900">
                <a:solidFill>
                  <a:schemeClr val="tx1"/>
                </a:solidFill>
                <a:latin typeface="Arial" charset="0"/>
              </a:defRPr>
            </a:lvl2pPr>
            <a:lvl3pPr marL="1143000" indent="-228600" defTabSz="957263" eaLnBrk="0" hangingPunct="0">
              <a:defRPr sz="1900">
                <a:solidFill>
                  <a:schemeClr val="tx1"/>
                </a:solidFill>
                <a:latin typeface="Arial" charset="0"/>
              </a:defRPr>
            </a:lvl3pPr>
            <a:lvl4pPr marL="1600200" indent="-228600" defTabSz="957263" eaLnBrk="0" hangingPunct="0">
              <a:defRPr sz="1900">
                <a:solidFill>
                  <a:schemeClr val="tx1"/>
                </a:solidFill>
                <a:latin typeface="Arial" charset="0"/>
              </a:defRPr>
            </a:lvl4pPr>
            <a:lvl5pPr marL="2057400" indent="-228600" defTabSz="957263" eaLnBrk="0" hangingPunct="0">
              <a:defRPr sz="1900">
                <a:solidFill>
                  <a:schemeClr val="tx1"/>
                </a:solidFill>
                <a:latin typeface="Arial" charset="0"/>
              </a:defRPr>
            </a:lvl5pPr>
            <a:lvl6pPr marL="2514600" indent="-228600" defTabSz="957263" eaLnBrk="0" fontAlgn="base" hangingPunct="0">
              <a:spcBef>
                <a:spcPct val="0"/>
              </a:spcBef>
              <a:spcAft>
                <a:spcPct val="0"/>
              </a:spcAft>
              <a:defRPr sz="1900">
                <a:solidFill>
                  <a:schemeClr val="tx1"/>
                </a:solidFill>
                <a:latin typeface="Arial" charset="0"/>
              </a:defRPr>
            </a:lvl6pPr>
            <a:lvl7pPr marL="2971800" indent="-228600" defTabSz="957263" eaLnBrk="0" fontAlgn="base" hangingPunct="0">
              <a:spcBef>
                <a:spcPct val="0"/>
              </a:spcBef>
              <a:spcAft>
                <a:spcPct val="0"/>
              </a:spcAft>
              <a:defRPr sz="1900">
                <a:solidFill>
                  <a:schemeClr val="tx1"/>
                </a:solidFill>
                <a:latin typeface="Arial" charset="0"/>
              </a:defRPr>
            </a:lvl7pPr>
            <a:lvl8pPr marL="3429000" indent="-228600" defTabSz="957263" eaLnBrk="0" fontAlgn="base" hangingPunct="0">
              <a:spcBef>
                <a:spcPct val="0"/>
              </a:spcBef>
              <a:spcAft>
                <a:spcPct val="0"/>
              </a:spcAft>
              <a:defRPr sz="1900">
                <a:solidFill>
                  <a:schemeClr val="tx1"/>
                </a:solidFill>
                <a:latin typeface="Arial" charset="0"/>
              </a:defRPr>
            </a:lvl8pPr>
            <a:lvl9pPr marL="3886200" indent="-228600" defTabSz="957263" eaLnBrk="0" fontAlgn="base" hangingPunct="0">
              <a:spcBef>
                <a:spcPct val="0"/>
              </a:spcBef>
              <a:spcAft>
                <a:spcPct val="0"/>
              </a:spcAft>
              <a:defRPr sz="1900">
                <a:solidFill>
                  <a:schemeClr val="tx1"/>
                </a:solidFill>
                <a:latin typeface="Arial" charset="0"/>
              </a:defRPr>
            </a:lvl9pPr>
          </a:lstStyle>
          <a:p>
            <a:pPr eaLnBrk="1" hangingPunct="1"/>
            <a:endParaRPr lang="de-DE" altLang="de-DE"/>
          </a:p>
        </p:txBody>
      </p:sp>
      <p:sp>
        <p:nvSpPr>
          <p:cNvPr id="37" name="Text Box 45"/>
          <p:cNvSpPr txBox="1">
            <a:spLocks noChangeArrowheads="1"/>
          </p:cNvSpPr>
          <p:nvPr/>
        </p:nvSpPr>
        <p:spPr bwMode="auto">
          <a:xfrm>
            <a:off x="2831559" y="4220410"/>
            <a:ext cx="2706480" cy="20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eaLnBrk="1" hangingPunct="1">
              <a:lnSpc>
                <a:spcPct val="80000"/>
              </a:lnSpc>
            </a:pPr>
            <a:r>
              <a:rPr lang="de-DE" altLang="de-DE" sz="1000" dirty="0">
                <a:latin typeface="Trebuchet MS" panose="020B0603020202020204" pitchFamily="34" charset="0"/>
              </a:rPr>
              <a:t>früheste Steinwerkzeuge</a:t>
            </a:r>
            <a:endParaRPr lang="de-DE" altLang="de-DE" sz="1000" dirty="0">
              <a:latin typeface="Trebuchet MS" panose="020B0603020202020204" pitchFamily="34" charset="0"/>
            </a:endParaRPr>
          </a:p>
        </p:txBody>
      </p:sp>
      <p:sp>
        <p:nvSpPr>
          <p:cNvPr id="38" name="Text Box 48"/>
          <p:cNvSpPr txBox="1">
            <a:spLocks noChangeArrowheads="1"/>
          </p:cNvSpPr>
          <p:nvPr/>
        </p:nvSpPr>
        <p:spPr bwMode="auto">
          <a:xfrm>
            <a:off x="2831560" y="5980663"/>
            <a:ext cx="2543596" cy="20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eaLnBrk="1" hangingPunct="1">
              <a:lnSpc>
                <a:spcPct val="80000"/>
              </a:lnSpc>
            </a:pPr>
            <a:r>
              <a:rPr lang="de-DE" altLang="de-DE" sz="1000" dirty="0">
                <a:latin typeface="Trebuchet MS" panose="020B0603020202020204" pitchFamily="34" charset="0"/>
              </a:rPr>
              <a:t>aufrechter Gang</a:t>
            </a:r>
            <a:endParaRPr lang="de-DE" altLang="de-DE" sz="1000" dirty="0">
              <a:latin typeface="Trebuchet MS" panose="020B0603020202020204" pitchFamily="34" charset="0"/>
            </a:endParaRPr>
          </a:p>
        </p:txBody>
      </p:sp>
      <p:sp>
        <p:nvSpPr>
          <p:cNvPr id="39" name="Text Box 58"/>
          <p:cNvSpPr txBox="1">
            <a:spLocks noChangeArrowheads="1"/>
          </p:cNvSpPr>
          <p:nvPr/>
        </p:nvSpPr>
        <p:spPr bwMode="auto">
          <a:xfrm>
            <a:off x="394954" y="5420324"/>
            <a:ext cx="2024225" cy="206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r" eaLnBrk="1" hangingPunct="1">
              <a:lnSpc>
                <a:spcPct val="80000"/>
              </a:lnSpc>
            </a:pPr>
            <a:r>
              <a:rPr lang="de-DE" altLang="de-DE" sz="1000" i="1" dirty="0" err="1">
                <a:latin typeface="Trebuchet MS" pitchFamily="34" charset="0"/>
              </a:rPr>
              <a:t>Ardipithecus</a:t>
            </a:r>
            <a:r>
              <a:rPr lang="de-DE" altLang="de-DE" sz="1000" i="1" dirty="0">
                <a:latin typeface="Trebuchet MS" pitchFamily="34" charset="0"/>
              </a:rPr>
              <a:t> </a:t>
            </a:r>
            <a:r>
              <a:rPr lang="de-DE" altLang="de-DE" sz="1000" i="1" dirty="0" err="1">
                <a:latin typeface="Trebuchet MS" pitchFamily="34" charset="0"/>
              </a:rPr>
              <a:t>ramidus</a:t>
            </a:r>
            <a:endParaRPr lang="de-DE" altLang="de-DE" sz="1000" dirty="0">
              <a:latin typeface="Trebuchet MS" pitchFamily="34" charset="0"/>
            </a:endParaRPr>
          </a:p>
        </p:txBody>
      </p:sp>
      <p:sp>
        <p:nvSpPr>
          <p:cNvPr id="40" name="Text Box 47"/>
          <p:cNvSpPr txBox="1">
            <a:spLocks noChangeArrowheads="1"/>
          </p:cNvSpPr>
          <p:nvPr/>
        </p:nvSpPr>
        <p:spPr bwMode="auto">
          <a:xfrm>
            <a:off x="2831560" y="5420324"/>
            <a:ext cx="2766402" cy="206572"/>
          </a:xfrm>
          <a:prstGeom prst="rect">
            <a:avLst/>
          </a:prstGeom>
          <a:noFill/>
          <a:ln>
            <a:noFill/>
          </a:ln>
          <a:extLst/>
        </p:spPr>
        <p:txBody>
          <a:bodyPr wrap="squar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eaLnBrk="1" hangingPunct="1">
              <a:lnSpc>
                <a:spcPct val="80000"/>
              </a:lnSpc>
            </a:pPr>
            <a:r>
              <a:rPr lang="de-DE" altLang="de-DE" sz="1000" dirty="0">
                <a:latin typeface="Trebuchet MS" panose="020B0603020202020204" pitchFamily="34" charset="0"/>
              </a:rPr>
              <a:t>Reduktion der Eckzähne</a:t>
            </a:r>
            <a:endParaRPr lang="de-DE" altLang="de-DE" sz="1000" dirty="0">
              <a:latin typeface="Trebuchet MS" panose="020B0603020202020204" pitchFamily="34" charset="0"/>
            </a:endParaRPr>
          </a:p>
        </p:txBody>
      </p:sp>
      <p:sp>
        <p:nvSpPr>
          <p:cNvPr id="41" name="Text Box 42"/>
          <p:cNvSpPr txBox="1">
            <a:spLocks noChangeArrowheads="1"/>
          </p:cNvSpPr>
          <p:nvPr/>
        </p:nvSpPr>
        <p:spPr bwMode="auto">
          <a:xfrm>
            <a:off x="2831559" y="2094748"/>
            <a:ext cx="2543595" cy="206572"/>
          </a:xfrm>
          <a:prstGeom prst="rect">
            <a:avLst/>
          </a:prstGeom>
          <a:noFill/>
          <a:ln>
            <a:noFill/>
          </a:ln>
          <a:extLst/>
        </p:spPr>
        <p:txBody>
          <a:bodyPr wrap="squar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eaLnBrk="1" hangingPunct="1">
              <a:lnSpc>
                <a:spcPct val="80000"/>
              </a:lnSpc>
            </a:pPr>
            <a:r>
              <a:rPr lang="de-DE" altLang="de-DE" sz="1000" dirty="0">
                <a:latin typeface="Trebuchet MS" panose="020B0603020202020204" pitchFamily="34" charset="0"/>
              </a:rPr>
              <a:t>starke Verlängerung der Lebensspanne</a:t>
            </a:r>
            <a:endParaRPr lang="de-DE" altLang="de-DE" sz="1000" dirty="0">
              <a:latin typeface="Trebuchet MS" panose="020B0603020202020204" pitchFamily="34" charset="0"/>
            </a:endParaRPr>
          </a:p>
        </p:txBody>
      </p:sp>
      <p:sp>
        <p:nvSpPr>
          <p:cNvPr id="42" name="Text Box 13"/>
          <p:cNvSpPr txBox="1">
            <a:spLocks noChangeArrowheads="1"/>
          </p:cNvSpPr>
          <p:nvPr/>
        </p:nvSpPr>
        <p:spPr bwMode="auto">
          <a:xfrm>
            <a:off x="711453" y="637588"/>
            <a:ext cx="6604490" cy="31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None/>
            </a:pPr>
            <a:r>
              <a:rPr lang="de-DE" altLang="de-DE" sz="1500" b="1" dirty="0">
                <a:solidFill>
                  <a:srgbClr val="C00000"/>
                </a:solidFill>
                <a:latin typeface="Trebuchet MS" pitchFamily="34" charset="0"/>
              </a:rPr>
              <a:t>Humanisierung im Verlauf der Evolution</a:t>
            </a:r>
            <a:endParaRPr lang="de-DE" altLang="de-DE" sz="1500" b="1" dirty="0">
              <a:solidFill>
                <a:srgbClr val="C00000"/>
              </a:solidFill>
              <a:latin typeface="Trebuchet MS" pitchFamily="34" charset="0"/>
            </a:endParaRPr>
          </a:p>
        </p:txBody>
      </p:sp>
    </p:spTree>
    <p:extLst>
      <p:ext uri="{BB962C8B-B14F-4D97-AF65-F5344CB8AC3E}">
        <p14:creationId xmlns:p14="http://schemas.microsoft.com/office/powerpoint/2010/main" val="24741731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6"/>
          <p:cNvSpPr>
            <a:spLocks noChangeArrowheads="1"/>
          </p:cNvSpPr>
          <p:nvPr/>
        </p:nvSpPr>
        <p:spPr bwMode="auto">
          <a:xfrm>
            <a:off x="1471" y="0"/>
            <a:ext cx="9904529" cy="6858000"/>
          </a:xfrm>
          <a:prstGeom prst="rect">
            <a:avLst/>
          </a:prstGeom>
          <a:solidFill>
            <a:srgbClr val="E6E6E6"/>
          </a:solidFill>
          <a:ln>
            <a:noFill/>
          </a:ln>
          <a:extLst/>
        </p:spPr>
        <p:txBody>
          <a:bodyPr lIns="83969" tIns="41985" rIns="83969" bIns="41985"/>
          <a:lstStyle/>
          <a:p>
            <a:pPr defTabSz="879055"/>
            <a:endParaRPr lang="de-DE" altLang="de-DE"/>
          </a:p>
        </p:txBody>
      </p:sp>
      <p:sp>
        <p:nvSpPr>
          <p:cNvPr id="3" name="Line 65"/>
          <p:cNvSpPr>
            <a:spLocks noChangeShapeType="1"/>
          </p:cNvSpPr>
          <p:nvPr/>
        </p:nvSpPr>
        <p:spPr bwMode="auto">
          <a:xfrm flipV="1">
            <a:off x="8755228" y="2066695"/>
            <a:ext cx="0" cy="2914254"/>
          </a:xfrm>
          <a:prstGeom prst="line">
            <a:avLst/>
          </a:prstGeom>
          <a:noFill/>
          <a:ln w="57150">
            <a:solidFill>
              <a:srgbClr val="C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69" tIns="41985" rIns="83969" bIns="41985"/>
          <a:lstStyle/>
          <a:p>
            <a:endParaRPr lang="de-DE">
              <a:latin typeface="Corbel" panose="020B0503020204020204" pitchFamily="34" charset="0"/>
            </a:endParaRPr>
          </a:p>
        </p:txBody>
      </p:sp>
      <p:sp>
        <p:nvSpPr>
          <p:cNvPr id="4" name="Text Box 66"/>
          <p:cNvSpPr txBox="1">
            <a:spLocks noChangeArrowheads="1"/>
          </p:cNvSpPr>
          <p:nvPr/>
        </p:nvSpPr>
        <p:spPr bwMode="auto">
          <a:xfrm rot="-5400000">
            <a:off x="7506093" y="3391478"/>
            <a:ext cx="3013626" cy="28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eaLnBrk="1" hangingPunct="1"/>
            <a:r>
              <a:rPr lang="de-DE" altLang="de-DE" sz="1300" dirty="0">
                <a:latin typeface="Trebuchet MS" pitchFamily="34" charset="0"/>
              </a:rPr>
              <a:t>Richtung des individuellen Wachstums</a:t>
            </a:r>
          </a:p>
        </p:txBody>
      </p:sp>
      <p:sp>
        <p:nvSpPr>
          <p:cNvPr id="6" name="Text Box 41"/>
          <p:cNvSpPr txBox="1">
            <a:spLocks noChangeArrowheads="1"/>
          </p:cNvSpPr>
          <p:nvPr/>
        </p:nvSpPr>
        <p:spPr bwMode="auto">
          <a:xfrm>
            <a:off x="1039677" y="5323008"/>
            <a:ext cx="852457" cy="28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hangingPunct="1"/>
            <a:r>
              <a:rPr lang="de-DE" altLang="de-DE" sz="1300" dirty="0">
                <a:solidFill>
                  <a:srgbClr val="C00000"/>
                </a:solidFill>
                <a:latin typeface="Trebuchet MS" panose="020B0603020202020204" pitchFamily="34" charset="0"/>
              </a:rPr>
              <a:t>2 Monate</a:t>
            </a:r>
          </a:p>
        </p:txBody>
      </p:sp>
      <p:sp>
        <p:nvSpPr>
          <p:cNvPr id="7" name="Text Box 41"/>
          <p:cNvSpPr txBox="1">
            <a:spLocks noChangeArrowheads="1"/>
          </p:cNvSpPr>
          <p:nvPr/>
        </p:nvSpPr>
        <p:spPr bwMode="auto">
          <a:xfrm>
            <a:off x="2300867" y="5323008"/>
            <a:ext cx="852457" cy="28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hangingPunct="1"/>
            <a:r>
              <a:rPr lang="de-DE" altLang="de-DE" sz="1300" dirty="0">
                <a:solidFill>
                  <a:srgbClr val="C00000"/>
                </a:solidFill>
                <a:latin typeface="Trebuchet MS" panose="020B0603020202020204" pitchFamily="34" charset="0"/>
              </a:rPr>
              <a:t>3 Monate</a:t>
            </a:r>
          </a:p>
        </p:txBody>
      </p:sp>
      <p:sp>
        <p:nvSpPr>
          <p:cNvPr id="8" name="Text Box 41"/>
          <p:cNvSpPr txBox="1">
            <a:spLocks noChangeArrowheads="1"/>
          </p:cNvSpPr>
          <p:nvPr/>
        </p:nvSpPr>
        <p:spPr bwMode="auto">
          <a:xfrm>
            <a:off x="3500396" y="5323008"/>
            <a:ext cx="786734" cy="28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hangingPunct="1"/>
            <a:r>
              <a:rPr lang="de-DE" altLang="de-DE" sz="1300" dirty="0" err="1">
                <a:solidFill>
                  <a:srgbClr val="C00000"/>
                </a:solidFill>
                <a:latin typeface="Trebuchet MS" panose="020B0603020202020204" pitchFamily="34" charset="0"/>
              </a:rPr>
              <a:t>Neugeb</a:t>
            </a:r>
            <a:r>
              <a:rPr lang="de-DE" altLang="de-DE" sz="1300" dirty="0">
                <a:solidFill>
                  <a:srgbClr val="C00000"/>
                </a:solidFill>
                <a:latin typeface="Trebuchet MS" panose="020B0603020202020204" pitchFamily="34" charset="0"/>
              </a:rPr>
              <a:t>.</a:t>
            </a:r>
          </a:p>
        </p:txBody>
      </p:sp>
      <p:sp>
        <p:nvSpPr>
          <p:cNvPr id="9" name="Text Box 41"/>
          <p:cNvSpPr txBox="1">
            <a:spLocks noChangeArrowheads="1"/>
          </p:cNvSpPr>
          <p:nvPr/>
        </p:nvSpPr>
        <p:spPr bwMode="auto">
          <a:xfrm>
            <a:off x="4552455" y="5323008"/>
            <a:ext cx="722615" cy="28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hangingPunct="1"/>
            <a:r>
              <a:rPr lang="de-DE" altLang="de-DE" sz="1300">
                <a:solidFill>
                  <a:srgbClr val="C00000"/>
                </a:solidFill>
                <a:latin typeface="Trebuchet MS" panose="020B0603020202020204" pitchFamily="34" charset="0"/>
              </a:rPr>
              <a:t>2 Jahre</a:t>
            </a:r>
          </a:p>
        </p:txBody>
      </p:sp>
      <p:sp>
        <p:nvSpPr>
          <p:cNvPr id="10" name="Text Box 41"/>
          <p:cNvSpPr txBox="1">
            <a:spLocks noChangeArrowheads="1"/>
          </p:cNvSpPr>
          <p:nvPr/>
        </p:nvSpPr>
        <p:spPr bwMode="auto">
          <a:xfrm>
            <a:off x="5553041" y="5323008"/>
            <a:ext cx="722615" cy="28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hangingPunct="1"/>
            <a:r>
              <a:rPr lang="de-DE" altLang="de-DE" sz="1300" dirty="0">
                <a:solidFill>
                  <a:srgbClr val="C00000"/>
                </a:solidFill>
                <a:latin typeface="Trebuchet MS" panose="020B0603020202020204" pitchFamily="34" charset="0"/>
              </a:rPr>
              <a:t>6 Jahre</a:t>
            </a:r>
          </a:p>
        </p:txBody>
      </p:sp>
      <p:sp>
        <p:nvSpPr>
          <p:cNvPr id="11" name="Text Box 41"/>
          <p:cNvSpPr txBox="1">
            <a:spLocks noChangeArrowheads="1"/>
          </p:cNvSpPr>
          <p:nvPr/>
        </p:nvSpPr>
        <p:spPr bwMode="auto">
          <a:xfrm>
            <a:off x="6419940" y="5323008"/>
            <a:ext cx="810779" cy="28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hangingPunct="1"/>
            <a:r>
              <a:rPr lang="de-DE" altLang="de-DE" sz="1300" dirty="0">
                <a:solidFill>
                  <a:srgbClr val="C00000"/>
                </a:solidFill>
                <a:latin typeface="Trebuchet MS" panose="020B0603020202020204" pitchFamily="34" charset="0"/>
              </a:rPr>
              <a:t>12 Jahre</a:t>
            </a:r>
          </a:p>
        </p:txBody>
      </p:sp>
      <p:sp>
        <p:nvSpPr>
          <p:cNvPr id="12" name="Text Box 41"/>
          <p:cNvSpPr txBox="1">
            <a:spLocks noChangeArrowheads="1"/>
          </p:cNvSpPr>
          <p:nvPr/>
        </p:nvSpPr>
        <p:spPr bwMode="auto">
          <a:xfrm>
            <a:off x="7353820" y="5323008"/>
            <a:ext cx="810779" cy="28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algn="ctr" eaLnBrk="1" hangingPunct="1"/>
            <a:r>
              <a:rPr lang="de-DE" altLang="de-DE" sz="1300" dirty="0">
                <a:solidFill>
                  <a:srgbClr val="C00000"/>
                </a:solidFill>
                <a:latin typeface="Trebuchet MS" panose="020B0603020202020204" pitchFamily="34" charset="0"/>
              </a:rPr>
              <a:t>24 Jahre</a:t>
            </a:r>
          </a:p>
        </p:txBody>
      </p:sp>
      <p:grpSp>
        <p:nvGrpSpPr>
          <p:cNvPr id="24" name="Gruppieren 23"/>
          <p:cNvGrpSpPr>
            <a:grpSpLocks noChangeAspect="1"/>
          </p:cNvGrpSpPr>
          <p:nvPr/>
        </p:nvGrpSpPr>
        <p:grpSpPr>
          <a:xfrm>
            <a:off x="834163" y="1861544"/>
            <a:ext cx="7454125" cy="3330842"/>
            <a:chOff x="1471463" y="2272276"/>
            <a:chExt cx="7054850" cy="3219768"/>
          </a:xfrm>
        </p:grpSpPr>
        <p:pic>
          <p:nvPicPr>
            <p:cNvPr id="5" name="Picture 4" descr="Untitled-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5294" t="3725" r="4240" b="26897"/>
            <a:stretch>
              <a:fillRect/>
            </a:stretch>
          </p:blipFill>
          <p:spPr bwMode="auto">
            <a:xfrm>
              <a:off x="1471463" y="2272277"/>
              <a:ext cx="7054850" cy="321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2"/>
            <p:cNvSpPr>
              <a:spLocks noChangeAspect="1" noChangeArrowheads="1"/>
            </p:cNvSpPr>
            <p:nvPr/>
          </p:nvSpPr>
          <p:spPr bwMode="auto">
            <a:xfrm>
              <a:off x="7854447" y="2323063"/>
              <a:ext cx="361245" cy="361364"/>
            </a:xfrm>
            <a:prstGeom prst="ellipse">
              <a:avLst/>
            </a:prstGeom>
            <a:solidFill>
              <a:srgbClr val="A1C5E9">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57263" eaLnBrk="0" hangingPunct="0">
                <a:defRPr sz="1900">
                  <a:solidFill>
                    <a:schemeClr val="tx1"/>
                  </a:solidFill>
                  <a:latin typeface="Arial" charset="0"/>
                </a:defRPr>
              </a:lvl1pPr>
              <a:lvl2pPr marL="742950" indent="-285750" defTabSz="957263" eaLnBrk="0" hangingPunct="0">
                <a:defRPr sz="1900">
                  <a:solidFill>
                    <a:schemeClr val="tx1"/>
                  </a:solidFill>
                  <a:latin typeface="Arial" charset="0"/>
                </a:defRPr>
              </a:lvl2pPr>
              <a:lvl3pPr marL="1143000" indent="-228600" defTabSz="957263" eaLnBrk="0" hangingPunct="0">
                <a:defRPr sz="1900">
                  <a:solidFill>
                    <a:schemeClr val="tx1"/>
                  </a:solidFill>
                  <a:latin typeface="Arial" charset="0"/>
                </a:defRPr>
              </a:lvl3pPr>
              <a:lvl4pPr marL="1600200" indent="-228600" defTabSz="957263" eaLnBrk="0" hangingPunct="0">
                <a:defRPr sz="1900">
                  <a:solidFill>
                    <a:schemeClr val="tx1"/>
                  </a:solidFill>
                  <a:latin typeface="Arial" charset="0"/>
                </a:defRPr>
              </a:lvl4pPr>
              <a:lvl5pPr marL="2057400" indent="-228600" defTabSz="957263" eaLnBrk="0" hangingPunct="0">
                <a:defRPr sz="1900">
                  <a:solidFill>
                    <a:schemeClr val="tx1"/>
                  </a:solidFill>
                  <a:latin typeface="Arial" charset="0"/>
                </a:defRPr>
              </a:lvl5pPr>
              <a:lvl6pPr marL="2514600" indent="-228600" defTabSz="957263" eaLnBrk="0" fontAlgn="base" hangingPunct="0">
                <a:spcBef>
                  <a:spcPct val="0"/>
                </a:spcBef>
                <a:spcAft>
                  <a:spcPct val="0"/>
                </a:spcAft>
                <a:defRPr sz="1900">
                  <a:solidFill>
                    <a:schemeClr val="tx1"/>
                  </a:solidFill>
                  <a:latin typeface="Arial" charset="0"/>
                </a:defRPr>
              </a:lvl6pPr>
              <a:lvl7pPr marL="2971800" indent="-228600" defTabSz="957263" eaLnBrk="0" fontAlgn="base" hangingPunct="0">
                <a:spcBef>
                  <a:spcPct val="0"/>
                </a:spcBef>
                <a:spcAft>
                  <a:spcPct val="0"/>
                </a:spcAft>
                <a:defRPr sz="1900">
                  <a:solidFill>
                    <a:schemeClr val="tx1"/>
                  </a:solidFill>
                  <a:latin typeface="Arial" charset="0"/>
                </a:defRPr>
              </a:lvl7pPr>
              <a:lvl8pPr marL="3429000" indent="-228600" defTabSz="957263" eaLnBrk="0" fontAlgn="base" hangingPunct="0">
                <a:spcBef>
                  <a:spcPct val="0"/>
                </a:spcBef>
                <a:spcAft>
                  <a:spcPct val="0"/>
                </a:spcAft>
                <a:defRPr sz="1900">
                  <a:solidFill>
                    <a:schemeClr val="tx1"/>
                  </a:solidFill>
                  <a:latin typeface="Arial" charset="0"/>
                </a:defRPr>
              </a:lvl8pPr>
              <a:lvl9pPr marL="3886200" indent="-228600" defTabSz="957263" eaLnBrk="0" fontAlgn="base" hangingPunct="0">
                <a:spcBef>
                  <a:spcPct val="0"/>
                </a:spcBef>
                <a:spcAft>
                  <a:spcPct val="0"/>
                </a:spcAft>
                <a:defRPr sz="1900">
                  <a:solidFill>
                    <a:schemeClr val="tx1"/>
                  </a:solidFill>
                  <a:latin typeface="Arial" charset="0"/>
                </a:defRPr>
              </a:lvl9pPr>
            </a:lstStyle>
            <a:p>
              <a:pPr eaLnBrk="1" hangingPunct="1"/>
              <a:endParaRPr lang="de-DE" altLang="de-DE">
                <a:latin typeface="Corbel" panose="020B0503020204020204" pitchFamily="34" charset="0"/>
              </a:endParaRPr>
            </a:p>
          </p:txBody>
        </p:sp>
        <p:sp>
          <p:nvSpPr>
            <p:cNvPr id="14" name="Oval 4"/>
            <p:cNvSpPr>
              <a:spLocks noChangeAspect="1" noChangeArrowheads="1"/>
            </p:cNvSpPr>
            <p:nvPr/>
          </p:nvSpPr>
          <p:spPr bwMode="auto">
            <a:xfrm rot="16200000">
              <a:off x="1784793" y="4846879"/>
              <a:ext cx="590400" cy="590400"/>
            </a:xfrm>
            <a:prstGeom prst="ellipse">
              <a:avLst/>
            </a:prstGeom>
            <a:solidFill>
              <a:srgbClr val="C00000">
                <a:alpha val="1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57263" eaLnBrk="0" hangingPunct="0">
                <a:defRPr sz="1900">
                  <a:solidFill>
                    <a:schemeClr val="tx1"/>
                  </a:solidFill>
                  <a:latin typeface="Arial" charset="0"/>
                </a:defRPr>
              </a:lvl1pPr>
              <a:lvl2pPr marL="742950" indent="-285750" defTabSz="957263" eaLnBrk="0" hangingPunct="0">
                <a:defRPr sz="1900">
                  <a:solidFill>
                    <a:schemeClr val="tx1"/>
                  </a:solidFill>
                  <a:latin typeface="Arial" charset="0"/>
                </a:defRPr>
              </a:lvl2pPr>
              <a:lvl3pPr marL="1143000" indent="-228600" defTabSz="957263" eaLnBrk="0" hangingPunct="0">
                <a:defRPr sz="1900">
                  <a:solidFill>
                    <a:schemeClr val="tx1"/>
                  </a:solidFill>
                  <a:latin typeface="Arial" charset="0"/>
                </a:defRPr>
              </a:lvl3pPr>
              <a:lvl4pPr marL="1600200" indent="-228600" defTabSz="957263" eaLnBrk="0" hangingPunct="0">
                <a:defRPr sz="1900">
                  <a:solidFill>
                    <a:schemeClr val="tx1"/>
                  </a:solidFill>
                  <a:latin typeface="Arial" charset="0"/>
                </a:defRPr>
              </a:lvl4pPr>
              <a:lvl5pPr marL="2057400" indent="-228600" defTabSz="957263" eaLnBrk="0" hangingPunct="0">
                <a:defRPr sz="1900">
                  <a:solidFill>
                    <a:schemeClr val="tx1"/>
                  </a:solidFill>
                  <a:latin typeface="Arial" charset="0"/>
                </a:defRPr>
              </a:lvl5pPr>
              <a:lvl6pPr marL="2514600" indent="-228600" defTabSz="957263" eaLnBrk="0" fontAlgn="base" hangingPunct="0">
                <a:spcBef>
                  <a:spcPct val="0"/>
                </a:spcBef>
                <a:spcAft>
                  <a:spcPct val="0"/>
                </a:spcAft>
                <a:defRPr sz="1900">
                  <a:solidFill>
                    <a:schemeClr val="tx1"/>
                  </a:solidFill>
                  <a:latin typeface="Arial" charset="0"/>
                </a:defRPr>
              </a:lvl6pPr>
              <a:lvl7pPr marL="2971800" indent="-228600" defTabSz="957263" eaLnBrk="0" fontAlgn="base" hangingPunct="0">
                <a:spcBef>
                  <a:spcPct val="0"/>
                </a:spcBef>
                <a:spcAft>
                  <a:spcPct val="0"/>
                </a:spcAft>
                <a:defRPr sz="1900">
                  <a:solidFill>
                    <a:schemeClr val="tx1"/>
                  </a:solidFill>
                  <a:latin typeface="Arial" charset="0"/>
                </a:defRPr>
              </a:lvl7pPr>
              <a:lvl8pPr marL="3429000" indent="-228600" defTabSz="957263" eaLnBrk="0" fontAlgn="base" hangingPunct="0">
                <a:spcBef>
                  <a:spcPct val="0"/>
                </a:spcBef>
                <a:spcAft>
                  <a:spcPct val="0"/>
                </a:spcAft>
                <a:defRPr sz="1900">
                  <a:solidFill>
                    <a:schemeClr val="tx1"/>
                  </a:solidFill>
                  <a:latin typeface="Arial" charset="0"/>
                </a:defRPr>
              </a:lvl8pPr>
              <a:lvl9pPr marL="3886200" indent="-228600" defTabSz="957263" eaLnBrk="0" fontAlgn="base" hangingPunct="0">
                <a:spcBef>
                  <a:spcPct val="0"/>
                </a:spcBef>
                <a:spcAft>
                  <a:spcPct val="0"/>
                </a:spcAft>
                <a:defRPr sz="1900">
                  <a:solidFill>
                    <a:schemeClr val="tx1"/>
                  </a:solidFill>
                  <a:latin typeface="Arial" charset="0"/>
                </a:defRPr>
              </a:lvl9pPr>
            </a:lstStyle>
            <a:p>
              <a:pPr eaLnBrk="1" hangingPunct="1"/>
              <a:endParaRPr lang="de-DE" altLang="de-DE">
                <a:latin typeface="Corbel" panose="020B0503020204020204" pitchFamily="34" charset="0"/>
              </a:endParaRPr>
            </a:p>
          </p:txBody>
        </p:sp>
        <p:sp>
          <p:nvSpPr>
            <p:cNvPr id="15" name="Oval 2"/>
            <p:cNvSpPr>
              <a:spLocks noChangeAspect="1" noChangeArrowheads="1"/>
            </p:cNvSpPr>
            <p:nvPr/>
          </p:nvSpPr>
          <p:spPr bwMode="auto">
            <a:xfrm>
              <a:off x="1471463" y="2272276"/>
              <a:ext cx="1201384" cy="1609883"/>
            </a:xfrm>
            <a:prstGeom prst="ellipse">
              <a:avLst/>
            </a:prstGeom>
            <a:solidFill>
              <a:srgbClr val="A1C5E9">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57263" eaLnBrk="0" hangingPunct="0">
                <a:defRPr sz="1900">
                  <a:solidFill>
                    <a:schemeClr val="tx1"/>
                  </a:solidFill>
                  <a:latin typeface="Arial" charset="0"/>
                </a:defRPr>
              </a:lvl1pPr>
              <a:lvl2pPr marL="742950" indent="-285750" defTabSz="957263" eaLnBrk="0" hangingPunct="0">
                <a:defRPr sz="1900">
                  <a:solidFill>
                    <a:schemeClr val="tx1"/>
                  </a:solidFill>
                  <a:latin typeface="Arial" charset="0"/>
                </a:defRPr>
              </a:lvl2pPr>
              <a:lvl3pPr marL="1143000" indent="-228600" defTabSz="957263" eaLnBrk="0" hangingPunct="0">
                <a:defRPr sz="1900">
                  <a:solidFill>
                    <a:schemeClr val="tx1"/>
                  </a:solidFill>
                  <a:latin typeface="Arial" charset="0"/>
                </a:defRPr>
              </a:lvl3pPr>
              <a:lvl4pPr marL="1600200" indent="-228600" defTabSz="957263" eaLnBrk="0" hangingPunct="0">
                <a:defRPr sz="1900">
                  <a:solidFill>
                    <a:schemeClr val="tx1"/>
                  </a:solidFill>
                  <a:latin typeface="Arial" charset="0"/>
                </a:defRPr>
              </a:lvl4pPr>
              <a:lvl5pPr marL="2057400" indent="-228600" defTabSz="957263" eaLnBrk="0" hangingPunct="0">
                <a:defRPr sz="1900">
                  <a:solidFill>
                    <a:schemeClr val="tx1"/>
                  </a:solidFill>
                  <a:latin typeface="Arial" charset="0"/>
                </a:defRPr>
              </a:lvl5pPr>
              <a:lvl6pPr marL="2514600" indent="-228600" defTabSz="957263" eaLnBrk="0" fontAlgn="base" hangingPunct="0">
                <a:spcBef>
                  <a:spcPct val="0"/>
                </a:spcBef>
                <a:spcAft>
                  <a:spcPct val="0"/>
                </a:spcAft>
                <a:defRPr sz="1900">
                  <a:solidFill>
                    <a:schemeClr val="tx1"/>
                  </a:solidFill>
                  <a:latin typeface="Arial" charset="0"/>
                </a:defRPr>
              </a:lvl6pPr>
              <a:lvl7pPr marL="2971800" indent="-228600" defTabSz="957263" eaLnBrk="0" fontAlgn="base" hangingPunct="0">
                <a:spcBef>
                  <a:spcPct val="0"/>
                </a:spcBef>
                <a:spcAft>
                  <a:spcPct val="0"/>
                </a:spcAft>
                <a:defRPr sz="1900">
                  <a:solidFill>
                    <a:schemeClr val="tx1"/>
                  </a:solidFill>
                  <a:latin typeface="Arial" charset="0"/>
                </a:defRPr>
              </a:lvl7pPr>
              <a:lvl8pPr marL="3429000" indent="-228600" defTabSz="957263" eaLnBrk="0" fontAlgn="base" hangingPunct="0">
                <a:spcBef>
                  <a:spcPct val="0"/>
                </a:spcBef>
                <a:spcAft>
                  <a:spcPct val="0"/>
                </a:spcAft>
                <a:defRPr sz="1900">
                  <a:solidFill>
                    <a:schemeClr val="tx1"/>
                  </a:solidFill>
                  <a:latin typeface="Arial" charset="0"/>
                </a:defRPr>
              </a:lvl8pPr>
              <a:lvl9pPr marL="3886200" indent="-228600" defTabSz="957263" eaLnBrk="0" fontAlgn="base" hangingPunct="0">
                <a:spcBef>
                  <a:spcPct val="0"/>
                </a:spcBef>
                <a:spcAft>
                  <a:spcPct val="0"/>
                </a:spcAft>
                <a:defRPr sz="1900">
                  <a:solidFill>
                    <a:schemeClr val="tx1"/>
                  </a:solidFill>
                  <a:latin typeface="Arial" charset="0"/>
                </a:defRPr>
              </a:lvl9pPr>
            </a:lstStyle>
            <a:p>
              <a:pPr eaLnBrk="1" hangingPunct="1"/>
              <a:endParaRPr lang="de-DE" altLang="de-DE">
                <a:latin typeface="Corbel" panose="020B0503020204020204" pitchFamily="34" charset="0"/>
              </a:endParaRPr>
            </a:p>
          </p:txBody>
        </p:sp>
        <p:sp>
          <p:nvSpPr>
            <p:cNvPr id="16" name="Oval 4"/>
            <p:cNvSpPr>
              <a:spLocks noChangeAspect="1" noChangeArrowheads="1"/>
            </p:cNvSpPr>
            <p:nvPr/>
          </p:nvSpPr>
          <p:spPr bwMode="auto">
            <a:xfrm rot="16200000">
              <a:off x="7272251" y="4183217"/>
              <a:ext cx="1540990" cy="944556"/>
            </a:xfrm>
            <a:prstGeom prst="ellipse">
              <a:avLst/>
            </a:prstGeom>
            <a:solidFill>
              <a:srgbClr val="C00000">
                <a:alpha val="1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57263" eaLnBrk="0" hangingPunct="0">
                <a:defRPr sz="1900">
                  <a:solidFill>
                    <a:schemeClr val="tx1"/>
                  </a:solidFill>
                  <a:latin typeface="Arial" charset="0"/>
                </a:defRPr>
              </a:lvl1pPr>
              <a:lvl2pPr marL="742950" indent="-285750" defTabSz="957263" eaLnBrk="0" hangingPunct="0">
                <a:defRPr sz="1900">
                  <a:solidFill>
                    <a:schemeClr val="tx1"/>
                  </a:solidFill>
                  <a:latin typeface="Arial" charset="0"/>
                </a:defRPr>
              </a:lvl2pPr>
              <a:lvl3pPr marL="1143000" indent="-228600" defTabSz="957263" eaLnBrk="0" hangingPunct="0">
                <a:defRPr sz="1900">
                  <a:solidFill>
                    <a:schemeClr val="tx1"/>
                  </a:solidFill>
                  <a:latin typeface="Arial" charset="0"/>
                </a:defRPr>
              </a:lvl3pPr>
              <a:lvl4pPr marL="1600200" indent="-228600" defTabSz="957263" eaLnBrk="0" hangingPunct="0">
                <a:defRPr sz="1900">
                  <a:solidFill>
                    <a:schemeClr val="tx1"/>
                  </a:solidFill>
                  <a:latin typeface="Arial" charset="0"/>
                </a:defRPr>
              </a:lvl4pPr>
              <a:lvl5pPr marL="2057400" indent="-228600" defTabSz="957263" eaLnBrk="0" hangingPunct="0">
                <a:defRPr sz="1900">
                  <a:solidFill>
                    <a:schemeClr val="tx1"/>
                  </a:solidFill>
                  <a:latin typeface="Arial" charset="0"/>
                </a:defRPr>
              </a:lvl5pPr>
              <a:lvl6pPr marL="2514600" indent="-228600" defTabSz="957263" eaLnBrk="0" fontAlgn="base" hangingPunct="0">
                <a:spcBef>
                  <a:spcPct val="0"/>
                </a:spcBef>
                <a:spcAft>
                  <a:spcPct val="0"/>
                </a:spcAft>
                <a:defRPr sz="1900">
                  <a:solidFill>
                    <a:schemeClr val="tx1"/>
                  </a:solidFill>
                  <a:latin typeface="Arial" charset="0"/>
                </a:defRPr>
              </a:lvl6pPr>
              <a:lvl7pPr marL="2971800" indent="-228600" defTabSz="957263" eaLnBrk="0" fontAlgn="base" hangingPunct="0">
                <a:spcBef>
                  <a:spcPct val="0"/>
                </a:spcBef>
                <a:spcAft>
                  <a:spcPct val="0"/>
                </a:spcAft>
                <a:defRPr sz="1900">
                  <a:solidFill>
                    <a:schemeClr val="tx1"/>
                  </a:solidFill>
                  <a:latin typeface="Arial" charset="0"/>
                </a:defRPr>
              </a:lvl7pPr>
              <a:lvl8pPr marL="3429000" indent="-228600" defTabSz="957263" eaLnBrk="0" fontAlgn="base" hangingPunct="0">
                <a:spcBef>
                  <a:spcPct val="0"/>
                </a:spcBef>
                <a:spcAft>
                  <a:spcPct val="0"/>
                </a:spcAft>
                <a:defRPr sz="1900">
                  <a:solidFill>
                    <a:schemeClr val="tx1"/>
                  </a:solidFill>
                  <a:latin typeface="Arial" charset="0"/>
                </a:defRPr>
              </a:lvl8pPr>
              <a:lvl9pPr marL="3886200" indent="-228600" defTabSz="957263" eaLnBrk="0" fontAlgn="base" hangingPunct="0">
                <a:spcBef>
                  <a:spcPct val="0"/>
                </a:spcBef>
                <a:spcAft>
                  <a:spcPct val="0"/>
                </a:spcAft>
                <a:defRPr sz="1900">
                  <a:solidFill>
                    <a:schemeClr val="tx1"/>
                  </a:solidFill>
                  <a:latin typeface="Arial" charset="0"/>
                </a:defRPr>
              </a:lvl9pPr>
            </a:lstStyle>
            <a:p>
              <a:pPr eaLnBrk="1" hangingPunct="1"/>
              <a:endParaRPr lang="de-DE" altLang="de-DE">
                <a:latin typeface="Corbel" panose="020B0503020204020204" pitchFamily="34" charset="0"/>
              </a:endParaRPr>
            </a:p>
          </p:txBody>
        </p:sp>
        <p:sp>
          <p:nvSpPr>
            <p:cNvPr id="17" name="Oval 3"/>
            <p:cNvSpPr>
              <a:spLocks noChangeAspect="1" noChangeArrowheads="1"/>
            </p:cNvSpPr>
            <p:nvPr/>
          </p:nvSpPr>
          <p:spPr bwMode="auto">
            <a:xfrm>
              <a:off x="7616706" y="2684427"/>
              <a:ext cx="845102" cy="1197731"/>
            </a:xfrm>
            <a:prstGeom prst="ellipse">
              <a:avLst/>
            </a:prstGeom>
            <a:solidFill>
              <a:srgbClr val="92D05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57263" eaLnBrk="0" hangingPunct="0">
                <a:defRPr sz="1900">
                  <a:solidFill>
                    <a:schemeClr val="tx1"/>
                  </a:solidFill>
                  <a:latin typeface="Arial" charset="0"/>
                </a:defRPr>
              </a:lvl1pPr>
              <a:lvl2pPr marL="742950" indent="-285750" defTabSz="957263" eaLnBrk="0" hangingPunct="0">
                <a:defRPr sz="1900">
                  <a:solidFill>
                    <a:schemeClr val="tx1"/>
                  </a:solidFill>
                  <a:latin typeface="Arial" charset="0"/>
                </a:defRPr>
              </a:lvl2pPr>
              <a:lvl3pPr marL="1143000" indent="-228600" defTabSz="957263" eaLnBrk="0" hangingPunct="0">
                <a:defRPr sz="1900">
                  <a:solidFill>
                    <a:schemeClr val="tx1"/>
                  </a:solidFill>
                  <a:latin typeface="Arial" charset="0"/>
                </a:defRPr>
              </a:lvl3pPr>
              <a:lvl4pPr marL="1600200" indent="-228600" defTabSz="957263" eaLnBrk="0" hangingPunct="0">
                <a:defRPr sz="1900">
                  <a:solidFill>
                    <a:schemeClr val="tx1"/>
                  </a:solidFill>
                  <a:latin typeface="Arial" charset="0"/>
                </a:defRPr>
              </a:lvl4pPr>
              <a:lvl5pPr marL="2057400" indent="-228600" defTabSz="957263" eaLnBrk="0" hangingPunct="0">
                <a:defRPr sz="1900">
                  <a:solidFill>
                    <a:schemeClr val="tx1"/>
                  </a:solidFill>
                  <a:latin typeface="Arial" charset="0"/>
                </a:defRPr>
              </a:lvl5pPr>
              <a:lvl6pPr marL="2514600" indent="-228600" defTabSz="957263" eaLnBrk="0" fontAlgn="base" hangingPunct="0">
                <a:spcBef>
                  <a:spcPct val="0"/>
                </a:spcBef>
                <a:spcAft>
                  <a:spcPct val="0"/>
                </a:spcAft>
                <a:defRPr sz="1900">
                  <a:solidFill>
                    <a:schemeClr val="tx1"/>
                  </a:solidFill>
                  <a:latin typeface="Arial" charset="0"/>
                </a:defRPr>
              </a:lvl6pPr>
              <a:lvl7pPr marL="2971800" indent="-228600" defTabSz="957263" eaLnBrk="0" fontAlgn="base" hangingPunct="0">
                <a:spcBef>
                  <a:spcPct val="0"/>
                </a:spcBef>
                <a:spcAft>
                  <a:spcPct val="0"/>
                </a:spcAft>
                <a:defRPr sz="1900">
                  <a:solidFill>
                    <a:schemeClr val="tx1"/>
                  </a:solidFill>
                  <a:latin typeface="Arial" charset="0"/>
                </a:defRPr>
              </a:lvl7pPr>
              <a:lvl8pPr marL="3429000" indent="-228600" defTabSz="957263" eaLnBrk="0" fontAlgn="base" hangingPunct="0">
                <a:spcBef>
                  <a:spcPct val="0"/>
                </a:spcBef>
                <a:spcAft>
                  <a:spcPct val="0"/>
                </a:spcAft>
                <a:defRPr sz="1900">
                  <a:solidFill>
                    <a:schemeClr val="tx1"/>
                  </a:solidFill>
                  <a:latin typeface="Arial" charset="0"/>
                </a:defRPr>
              </a:lvl8pPr>
              <a:lvl9pPr marL="3886200" indent="-228600" defTabSz="957263" eaLnBrk="0" fontAlgn="base" hangingPunct="0">
                <a:spcBef>
                  <a:spcPct val="0"/>
                </a:spcBef>
                <a:spcAft>
                  <a:spcPct val="0"/>
                </a:spcAft>
                <a:defRPr sz="1900">
                  <a:solidFill>
                    <a:schemeClr val="tx1"/>
                  </a:solidFill>
                  <a:latin typeface="Arial" charset="0"/>
                </a:defRPr>
              </a:lvl9pPr>
            </a:lstStyle>
            <a:p>
              <a:pPr eaLnBrk="1" hangingPunct="1"/>
              <a:endParaRPr lang="de-DE" altLang="de-DE">
                <a:latin typeface="Corbel" panose="020B0503020204020204" pitchFamily="34" charset="0"/>
              </a:endParaRPr>
            </a:p>
          </p:txBody>
        </p:sp>
        <p:sp>
          <p:nvSpPr>
            <p:cNvPr id="18" name="Oval 3"/>
            <p:cNvSpPr>
              <a:spLocks noChangeAspect="1" noChangeArrowheads="1"/>
            </p:cNvSpPr>
            <p:nvPr/>
          </p:nvSpPr>
          <p:spPr bwMode="auto">
            <a:xfrm>
              <a:off x="1667274" y="3714718"/>
              <a:ext cx="845102" cy="1197731"/>
            </a:xfrm>
            <a:prstGeom prst="ellipse">
              <a:avLst/>
            </a:prstGeom>
            <a:solidFill>
              <a:srgbClr val="92D05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57263" eaLnBrk="0" hangingPunct="0">
                <a:defRPr sz="1900">
                  <a:solidFill>
                    <a:schemeClr val="tx1"/>
                  </a:solidFill>
                  <a:latin typeface="Arial" charset="0"/>
                </a:defRPr>
              </a:lvl1pPr>
              <a:lvl2pPr marL="742950" indent="-285750" defTabSz="957263" eaLnBrk="0" hangingPunct="0">
                <a:defRPr sz="1900">
                  <a:solidFill>
                    <a:schemeClr val="tx1"/>
                  </a:solidFill>
                  <a:latin typeface="Arial" charset="0"/>
                </a:defRPr>
              </a:lvl2pPr>
              <a:lvl3pPr marL="1143000" indent="-228600" defTabSz="957263" eaLnBrk="0" hangingPunct="0">
                <a:defRPr sz="1900">
                  <a:solidFill>
                    <a:schemeClr val="tx1"/>
                  </a:solidFill>
                  <a:latin typeface="Arial" charset="0"/>
                </a:defRPr>
              </a:lvl3pPr>
              <a:lvl4pPr marL="1600200" indent="-228600" defTabSz="957263" eaLnBrk="0" hangingPunct="0">
                <a:defRPr sz="1900">
                  <a:solidFill>
                    <a:schemeClr val="tx1"/>
                  </a:solidFill>
                  <a:latin typeface="Arial" charset="0"/>
                </a:defRPr>
              </a:lvl4pPr>
              <a:lvl5pPr marL="2057400" indent="-228600" defTabSz="957263" eaLnBrk="0" hangingPunct="0">
                <a:defRPr sz="1900">
                  <a:solidFill>
                    <a:schemeClr val="tx1"/>
                  </a:solidFill>
                  <a:latin typeface="Arial" charset="0"/>
                </a:defRPr>
              </a:lvl5pPr>
              <a:lvl6pPr marL="2514600" indent="-228600" defTabSz="957263" eaLnBrk="0" fontAlgn="base" hangingPunct="0">
                <a:spcBef>
                  <a:spcPct val="0"/>
                </a:spcBef>
                <a:spcAft>
                  <a:spcPct val="0"/>
                </a:spcAft>
                <a:defRPr sz="1900">
                  <a:solidFill>
                    <a:schemeClr val="tx1"/>
                  </a:solidFill>
                  <a:latin typeface="Arial" charset="0"/>
                </a:defRPr>
              </a:lvl6pPr>
              <a:lvl7pPr marL="2971800" indent="-228600" defTabSz="957263" eaLnBrk="0" fontAlgn="base" hangingPunct="0">
                <a:spcBef>
                  <a:spcPct val="0"/>
                </a:spcBef>
                <a:spcAft>
                  <a:spcPct val="0"/>
                </a:spcAft>
                <a:defRPr sz="1900">
                  <a:solidFill>
                    <a:schemeClr val="tx1"/>
                  </a:solidFill>
                  <a:latin typeface="Arial" charset="0"/>
                </a:defRPr>
              </a:lvl7pPr>
              <a:lvl8pPr marL="3429000" indent="-228600" defTabSz="957263" eaLnBrk="0" fontAlgn="base" hangingPunct="0">
                <a:spcBef>
                  <a:spcPct val="0"/>
                </a:spcBef>
                <a:spcAft>
                  <a:spcPct val="0"/>
                </a:spcAft>
                <a:defRPr sz="1900">
                  <a:solidFill>
                    <a:schemeClr val="tx1"/>
                  </a:solidFill>
                  <a:latin typeface="Arial" charset="0"/>
                </a:defRPr>
              </a:lvl8pPr>
              <a:lvl9pPr marL="3886200" indent="-228600" defTabSz="957263" eaLnBrk="0" fontAlgn="base" hangingPunct="0">
                <a:spcBef>
                  <a:spcPct val="0"/>
                </a:spcBef>
                <a:spcAft>
                  <a:spcPct val="0"/>
                </a:spcAft>
                <a:defRPr sz="1900">
                  <a:solidFill>
                    <a:schemeClr val="tx1"/>
                  </a:solidFill>
                  <a:latin typeface="Arial" charset="0"/>
                </a:defRPr>
              </a:lvl9pPr>
            </a:lstStyle>
            <a:p>
              <a:pPr eaLnBrk="1" hangingPunct="1"/>
              <a:endParaRPr lang="de-DE" altLang="de-DE">
                <a:latin typeface="Corbel" panose="020B0503020204020204" pitchFamily="34" charset="0"/>
              </a:endParaRPr>
            </a:p>
          </p:txBody>
        </p:sp>
      </p:grpSp>
      <p:sp>
        <p:nvSpPr>
          <p:cNvPr id="19" name="Text Box 13"/>
          <p:cNvSpPr txBox="1">
            <a:spLocks noChangeArrowheads="1"/>
          </p:cNvSpPr>
          <p:nvPr/>
        </p:nvSpPr>
        <p:spPr bwMode="auto">
          <a:xfrm>
            <a:off x="786635" y="640130"/>
            <a:ext cx="6604490" cy="31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None/>
            </a:pPr>
            <a:r>
              <a:rPr lang="de-DE" altLang="de-DE" sz="1500" b="1" dirty="0">
                <a:solidFill>
                  <a:srgbClr val="C00000"/>
                </a:solidFill>
                <a:latin typeface="Trebuchet MS" pitchFamily="34" charset="0"/>
              </a:rPr>
              <a:t>Änderung der Proportionen im individuellen Wachstum </a:t>
            </a:r>
            <a:endParaRPr lang="de-DE" altLang="de-DE" sz="1500" b="1" dirty="0">
              <a:solidFill>
                <a:srgbClr val="C00000"/>
              </a:solidFill>
              <a:latin typeface="Trebuchet MS" pitchFamily="34" charset="0"/>
            </a:endParaRPr>
          </a:p>
        </p:txBody>
      </p:sp>
    </p:spTree>
    <p:extLst>
      <p:ext uri="{BB962C8B-B14F-4D97-AF65-F5344CB8AC3E}">
        <p14:creationId xmlns:p14="http://schemas.microsoft.com/office/powerpoint/2010/main" val="28215721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6"/>
          <p:cNvSpPr>
            <a:spLocks noChangeArrowheads="1"/>
          </p:cNvSpPr>
          <p:nvPr/>
        </p:nvSpPr>
        <p:spPr bwMode="auto">
          <a:xfrm>
            <a:off x="1471" y="0"/>
            <a:ext cx="9904529" cy="6858000"/>
          </a:xfrm>
          <a:prstGeom prst="rect">
            <a:avLst/>
          </a:prstGeom>
          <a:solidFill>
            <a:srgbClr val="E6E6E6"/>
          </a:solidFill>
          <a:ln>
            <a:noFill/>
          </a:ln>
          <a:extLst/>
        </p:spPr>
        <p:txBody>
          <a:bodyPr lIns="83969" tIns="41985" rIns="83969" bIns="41985"/>
          <a:lstStyle/>
          <a:p>
            <a:pPr defTabSz="879055"/>
            <a:endParaRPr lang="de-DE" altLang="de-DE"/>
          </a:p>
        </p:txBody>
      </p:sp>
      <p:sp>
        <p:nvSpPr>
          <p:cNvPr id="3" name="Arc 4"/>
          <p:cNvSpPr>
            <a:spLocks/>
          </p:cNvSpPr>
          <p:nvPr/>
        </p:nvSpPr>
        <p:spPr bwMode="auto">
          <a:xfrm rot="638277" flipV="1">
            <a:off x="5023001" y="3354839"/>
            <a:ext cx="2457383" cy="2221686"/>
          </a:xfrm>
          <a:custGeom>
            <a:avLst/>
            <a:gdLst>
              <a:gd name="T0" fmla="*/ 69118 w 19113"/>
              <a:gd name="T1" fmla="*/ 0 h 21594"/>
              <a:gd name="T2" fmla="*/ 2652713 w 19113"/>
              <a:gd name="T3" fmla="*/ 1308017 h 21594"/>
              <a:gd name="T4" fmla="*/ 0 w 19113"/>
              <a:gd name="T5" fmla="*/ 2449512 h 21594"/>
              <a:gd name="T6" fmla="*/ 0 60000 65536"/>
              <a:gd name="T7" fmla="*/ 0 60000 65536"/>
              <a:gd name="T8" fmla="*/ 0 60000 65536"/>
            </a:gdLst>
            <a:ahLst/>
            <a:cxnLst>
              <a:cxn ang="T6">
                <a:pos x="T0" y="T1"/>
              </a:cxn>
              <a:cxn ang="T7">
                <a:pos x="T2" y="T3"/>
              </a:cxn>
              <a:cxn ang="T8">
                <a:pos x="T4" y="T5"/>
              </a:cxn>
            </a:cxnLst>
            <a:rect l="0" t="0" r="r" b="b"/>
            <a:pathLst>
              <a:path w="19113" h="21594" fill="none" extrusionOk="0">
                <a:moveTo>
                  <a:pt x="498" y="-1"/>
                </a:moveTo>
                <a:cubicBezTo>
                  <a:pt x="8335" y="180"/>
                  <a:pt x="15460" y="4593"/>
                  <a:pt x="19112" y="11531"/>
                </a:cubicBezTo>
              </a:path>
              <a:path w="19113" h="21594" stroke="0" extrusionOk="0">
                <a:moveTo>
                  <a:pt x="498" y="-1"/>
                </a:moveTo>
                <a:cubicBezTo>
                  <a:pt x="8335" y="180"/>
                  <a:pt x="15460" y="4593"/>
                  <a:pt x="19112" y="11531"/>
                </a:cubicBezTo>
                <a:lnTo>
                  <a:pt x="0" y="21594"/>
                </a:lnTo>
                <a:lnTo>
                  <a:pt x="498" y="-1"/>
                </a:lnTo>
                <a:close/>
              </a:path>
            </a:pathLst>
          </a:custGeom>
          <a:noFill/>
          <a:ln w="190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nchor="ctr"/>
          <a:lstStyle/>
          <a:p>
            <a:endParaRPr lang="de-DE"/>
          </a:p>
        </p:txBody>
      </p:sp>
      <p:sp>
        <p:nvSpPr>
          <p:cNvPr id="4" name="Arc 5"/>
          <p:cNvSpPr>
            <a:spLocks/>
          </p:cNvSpPr>
          <p:nvPr/>
        </p:nvSpPr>
        <p:spPr bwMode="auto">
          <a:xfrm flipV="1">
            <a:off x="4355346" y="3101138"/>
            <a:ext cx="2766210" cy="2218807"/>
          </a:xfrm>
          <a:custGeom>
            <a:avLst/>
            <a:gdLst>
              <a:gd name="T0" fmla="*/ 159463 w 21516"/>
              <a:gd name="T1" fmla="*/ 0 h 21569"/>
              <a:gd name="T2" fmla="*/ 2986088 w 21516"/>
              <a:gd name="T3" fmla="*/ 2230955 h 21569"/>
              <a:gd name="T4" fmla="*/ 0 w 21516"/>
              <a:gd name="T5" fmla="*/ 2446338 h 21569"/>
              <a:gd name="T6" fmla="*/ 0 60000 65536"/>
              <a:gd name="T7" fmla="*/ 0 60000 65536"/>
              <a:gd name="T8" fmla="*/ 0 60000 65536"/>
            </a:gdLst>
            <a:ahLst/>
            <a:cxnLst>
              <a:cxn ang="T6">
                <a:pos x="T0" y="T1"/>
              </a:cxn>
              <a:cxn ang="T7">
                <a:pos x="T2" y="T3"/>
              </a:cxn>
              <a:cxn ang="T8">
                <a:pos x="T4" y="T5"/>
              </a:cxn>
            </a:cxnLst>
            <a:rect l="0" t="0" r="r" b="b"/>
            <a:pathLst>
              <a:path w="21516" h="21569" fill="none" extrusionOk="0">
                <a:moveTo>
                  <a:pt x="1149" y="-1"/>
                </a:moveTo>
                <a:cubicBezTo>
                  <a:pt x="11888" y="571"/>
                  <a:pt x="20570" y="8957"/>
                  <a:pt x="21516" y="19669"/>
                </a:cubicBezTo>
              </a:path>
              <a:path w="21516" h="21569" stroke="0" extrusionOk="0">
                <a:moveTo>
                  <a:pt x="1149" y="-1"/>
                </a:moveTo>
                <a:cubicBezTo>
                  <a:pt x="11888" y="571"/>
                  <a:pt x="20570" y="8957"/>
                  <a:pt x="21516" y="19669"/>
                </a:cubicBezTo>
                <a:lnTo>
                  <a:pt x="0" y="21569"/>
                </a:lnTo>
                <a:lnTo>
                  <a:pt x="1149" y="-1"/>
                </a:lnTo>
                <a:close/>
              </a:path>
            </a:pathLst>
          </a:custGeom>
          <a:noFill/>
          <a:ln w="190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nchor="ctr"/>
          <a:lstStyle/>
          <a:p>
            <a:endParaRPr lang="de-DE"/>
          </a:p>
        </p:txBody>
      </p:sp>
      <p:sp>
        <p:nvSpPr>
          <p:cNvPr id="5" name="Arc 7"/>
          <p:cNvSpPr>
            <a:spLocks/>
          </p:cNvSpPr>
          <p:nvPr/>
        </p:nvSpPr>
        <p:spPr bwMode="auto">
          <a:xfrm>
            <a:off x="1790610" y="2840525"/>
            <a:ext cx="3011800" cy="2130976"/>
          </a:xfrm>
          <a:custGeom>
            <a:avLst/>
            <a:gdLst>
              <a:gd name="T0" fmla="*/ 0 w 26174"/>
              <a:gd name="T1" fmla="*/ 41156 h 27973"/>
              <a:gd name="T2" fmla="*/ 3131705 w 26174"/>
              <a:gd name="T3" fmla="*/ 2349500 h 27973"/>
              <a:gd name="T4" fmla="*/ 568159 w 26174"/>
              <a:gd name="T5" fmla="*/ 1814221 h 27973"/>
              <a:gd name="T6" fmla="*/ 0 60000 65536"/>
              <a:gd name="T7" fmla="*/ 0 60000 65536"/>
              <a:gd name="T8" fmla="*/ 0 60000 65536"/>
            </a:gdLst>
            <a:ahLst/>
            <a:cxnLst>
              <a:cxn ang="T6">
                <a:pos x="T0" y="T1"/>
              </a:cxn>
              <a:cxn ang="T7">
                <a:pos x="T2" y="T3"/>
              </a:cxn>
              <a:cxn ang="T8">
                <a:pos x="T4" y="T5"/>
              </a:cxn>
            </a:cxnLst>
            <a:rect l="0" t="0" r="r" b="b"/>
            <a:pathLst>
              <a:path w="26174" h="27973" fill="none" extrusionOk="0">
                <a:moveTo>
                  <a:pt x="-1" y="489"/>
                </a:moveTo>
                <a:cubicBezTo>
                  <a:pt x="1502" y="164"/>
                  <a:pt x="3036" y="-1"/>
                  <a:pt x="4574" y="0"/>
                </a:cubicBezTo>
                <a:cubicBezTo>
                  <a:pt x="16503" y="0"/>
                  <a:pt x="26174" y="9670"/>
                  <a:pt x="26174" y="21600"/>
                </a:cubicBezTo>
                <a:cubicBezTo>
                  <a:pt x="26174" y="23760"/>
                  <a:pt x="25849" y="25908"/>
                  <a:pt x="25212" y="27973"/>
                </a:cubicBezTo>
              </a:path>
              <a:path w="26174" h="27973" stroke="0" extrusionOk="0">
                <a:moveTo>
                  <a:pt x="-1" y="489"/>
                </a:moveTo>
                <a:cubicBezTo>
                  <a:pt x="1502" y="164"/>
                  <a:pt x="3036" y="-1"/>
                  <a:pt x="4574" y="0"/>
                </a:cubicBezTo>
                <a:cubicBezTo>
                  <a:pt x="16503" y="0"/>
                  <a:pt x="26174" y="9670"/>
                  <a:pt x="26174" y="21600"/>
                </a:cubicBezTo>
                <a:cubicBezTo>
                  <a:pt x="26174" y="23760"/>
                  <a:pt x="25849" y="25908"/>
                  <a:pt x="25212" y="27973"/>
                </a:cubicBezTo>
                <a:lnTo>
                  <a:pt x="4574" y="21600"/>
                </a:lnTo>
                <a:lnTo>
                  <a:pt x="-1" y="489"/>
                </a:lnTo>
                <a:close/>
              </a:path>
            </a:pathLst>
          </a:custGeom>
          <a:noFill/>
          <a:ln w="19050">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nchor="ctr"/>
          <a:lstStyle/>
          <a:p>
            <a:endParaRPr lang="de-DE"/>
          </a:p>
        </p:txBody>
      </p:sp>
      <p:sp>
        <p:nvSpPr>
          <p:cNvPr id="6" name="Arc 8"/>
          <p:cNvSpPr>
            <a:spLocks/>
          </p:cNvSpPr>
          <p:nvPr/>
        </p:nvSpPr>
        <p:spPr bwMode="auto">
          <a:xfrm rot="380412" flipV="1">
            <a:off x="4689174" y="1991015"/>
            <a:ext cx="1491194" cy="3258377"/>
          </a:xfrm>
          <a:custGeom>
            <a:avLst/>
            <a:gdLst>
              <a:gd name="T0" fmla="*/ 0 w 21600"/>
              <a:gd name="T1" fmla="*/ 0 h 39368"/>
              <a:gd name="T2" fmla="*/ 915308 w 21600"/>
              <a:gd name="T3" fmla="*/ 3592512 h 39368"/>
              <a:gd name="T4" fmla="*/ 0 w 21600"/>
              <a:gd name="T5" fmla="*/ 1971100 h 39368"/>
              <a:gd name="T6" fmla="*/ 0 60000 65536"/>
              <a:gd name="T7" fmla="*/ 0 60000 65536"/>
              <a:gd name="T8" fmla="*/ 0 60000 65536"/>
            </a:gdLst>
            <a:ahLst/>
            <a:cxnLst>
              <a:cxn ang="T6">
                <a:pos x="T0" y="T1"/>
              </a:cxn>
              <a:cxn ang="T7">
                <a:pos x="T2" y="T3"/>
              </a:cxn>
              <a:cxn ang="T8">
                <a:pos x="T4" y="T5"/>
              </a:cxn>
            </a:cxnLst>
            <a:rect l="0" t="0" r="r" b="b"/>
            <a:pathLst>
              <a:path w="21600" h="39368" fill="none" extrusionOk="0">
                <a:moveTo>
                  <a:pt x="0" y="0"/>
                </a:moveTo>
                <a:cubicBezTo>
                  <a:pt x="11929" y="0"/>
                  <a:pt x="21600" y="9670"/>
                  <a:pt x="21600" y="21600"/>
                </a:cubicBezTo>
                <a:cubicBezTo>
                  <a:pt x="21600" y="28693"/>
                  <a:pt x="18117" y="35334"/>
                  <a:pt x="12282" y="39368"/>
                </a:cubicBezTo>
              </a:path>
              <a:path w="21600" h="39368" stroke="0" extrusionOk="0">
                <a:moveTo>
                  <a:pt x="0" y="0"/>
                </a:moveTo>
                <a:cubicBezTo>
                  <a:pt x="11929" y="0"/>
                  <a:pt x="21600" y="9670"/>
                  <a:pt x="21600" y="21600"/>
                </a:cubicBezTo>
                <a:cubicBezTo>
                  <a:pt x="21600" y="28693"/>
                  <a:pt x="18117" y="35334"/>
                  <a:pt x="12282" y="39368"/>
                </a:cubicBezTo>
                <a:lnTo>
                  <a:pt x="0" y="21600"/>
                </a:lnTo>
                <a:lnTo>
                  <a:pt x="0" y="0"/>
                </a:lnTo>
                <a:close/>
              </a:path>
            </a:pathLst>
          </a:custGeom>
          <a:noFill/>
          <a:ln w="190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nchor="ctr"/>
          <a:lstStyle/>
          <a:p>
            <a:endParaRPr lang="de-DE"/>
          </a:p>
        </p:txBody>
      </p:sp>
      <p:sp>
        <p:nvSpPr>
          <p:cNvPr id="7" name="Arc 15"/>
          <p:cNvSpPr>
            <a:spLocks/>
          </p:cNvSpPr>
          <p:nvPr/>
        </p:nvSpPr>
        <p:spPr bwMode="auto">
          <a:xfrm>
            <a:off x="1020012" y="3819623"/>
            <a:ext cx="3554454" cy="1241150"/>
          </a:xfrm>
          <a:custGeom>
            <a:avLst/>
            <a:gdLst>
              <a:gd name="T0" fmla="*/ 0 w 38052"/>
              <a:gd name="T1" fmla="*/ 482116 h 21600"/>
              <a:gd name="T2" fmla="*/ 3836988 w 38052"/>
              <a:gd name="T3" fmla="*/ 1338712 h 21600"/>
              <a:gd name="T4" fmla="*/ 1659448 w 38052"/>
              <a:gd name="T5" fmla="*/ 1368425 h 21600"/>
              <a:gd name="T6" fmla="*/ 0 60000 65536"/>
              <a:gd name="T7" fmla="*/ 0 60000 65536"/>
              <a:gd name="T8" fmla="*/ 0 60000 65536"/>
            </a:gdLst>
            <a:ahLst/>
            <a:cxnLst>
              <a:cxn ang="T6">
                <a:pos x="T0" y="T1"/>
              </a:cxn>
              <a:cxn ang="T7">
                <a:pos x="T2" y="T3"/>
              </a:cxn>
              <a:cxn ang="T8">
                <a:pos x="T4" y="T5"/>
              </a:cxn>
            </a:cxnLst>
            <a:rect l="0" t="0" r="r" b="b"/>
            <a:pathLst>
              <a:path w="38052" h="21600" fill="none" extrusionOk="0">
                <a:moveTo>
                  <a:pt x="-1" y="7609"/>
                </a:moveTo>
                <a:cubicBezTo>
                  <a:pt x="4103" y="2782"/>
                  <a:pt x="10120" y="-1"/>
                  <a:pt x="16457" y="0"/>
                </a:cubicBezTo>
                <a:cubicBezTo>
                  <a:pt x="28203" y="0"/>
                  <a:pt x="37796" y="9387"/>
                  <a:pt x="38051" y="21131"/>
                </a:cubicBezTo>
              </a:path>
              <a:path w="38052" h="21600" stroke="0" extrusionOk="0">
                <a:moveTo>
                  <a:pt x="-1" y="7609"/>
                </a:moveTo>
                <a:cubicBezTo>
                  <a:pt x="4103" y="2782"/>
                  <a:pt x="10120" y="-1"/>
                  <a:pt x="16457" y="0"/>
                </a:cubicBezTo>
                <a:cubicBezTo>
                  <a:pt x="28203" y="0"/>
                  <a:pt x="37796" y="9387"/>
                  <a:pt x="38051" y="21131"/>
                </a:cubicBezTo>
                <a:lnTo>
                  <a:pt x="16457" y="21600"/>
                </a:lnTo>
                <a:lnTo>
                  <a:pt x="-1" y="7609"/>
                </a:lnTo>
                <a:close/>
              </a:path>
            </a:pathLst>
          </a:custGeom>
          <a:noFill/>
          <a:ln w="19050">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nchor="ctr"/>
          <a:lstStyle/>
          <a:p>
            <a:endParaRPr lang="de-DE"/>
          </a:p>
        </p:txBody>
      </p:sp>
      <p:sp>
        <p:nvSpPr>
          <p:cNvPr id="8" name="Arc 31"/>
          <p:cNvSpPr>
            <a:spLocks/>
          </p:cNvSpPr>
          <p:nvPr/>
        </p:nvSpPr>
        <p:spPr bwMode="auto">
          <a:xfrm>
            <a:off x="3421512" y="1924782"/>
            <a:ext cx="1960317" cy="3324610"/>
          </a:xfrm>
          <a:custGeom>
            <a:avLst/>
            <a:gdLst>
              <a:gd name="T0" fmla="*/ 0 w 23739"/>
              <a:gd name="T1" fmla="*/ 9878 h 39335"/>
              <a:gd name="T2" fmla="*/ 1289793 w 23739"/>
              <a:gd name="T3" fmla="*/ 3665537 h 39335"/>
              <a:gd name="T4" fmla="*/ 190674 w 23739"/>
              <a:gd name="T5" fmla="*/ 2012854 h 39335"/>
              <a:gd name="T6" fmla="*/ 0 60000 65536"/>
              <a:gd name="T7" fmla="*/ 0 60000 65536"/>
              <a:gd name="T8" fmla="*/ 0 60000 65536"/>
            </a:gdLst>
            <a:ahLst/>
            <a:cxnLst>
              <a:cxn ang="T6">
                <a:pos x="T0" y="T1"/>
              </a:cxn>
              <a:cxn ang="T7">
                <a:pos x="T2" y="T3"/>
              </a:cxn>
              <a:cxn ang="T8">
                <a:pos x="T4" y="T5"/>
              </a:cxn>
            </a:cxnLst>
            <a:rect l="0" t="0" r="r" b="b"/>
            <a:pathLst>
              <a:path w="23739" h="39335" fill="none" extrusionOk="0">
                <a:moveTo>
                  <a:pt x="0" y="106"/>
                </a:moveTo>
                <a:cubicBezTo>
                  <a:pt x="710" y="35"/>
                  <a:pt x="1424" y="-1"/>
                  <a:pt x="2139" y="0"/>
                </a:cubicBezTo>
                <a:cubicBezTo>
                  <a:pt x="14068" y="0"/>
                  <a:pt x="23739" y="9670"/>
                  <a:pt x="23739" y="21600"/>
                </a:cubicBezTo>
                <a:cubicBezTo>
                  <a:pt x="23739" y="28672"/>
                  <a:pt x="20276" y="35297"/>
                  <a:pt x="14469" y="39335"/>
                </a:cubicBezTo>
              </a:path>
              <a:path w="23739" h="39335" stroke="0" extrusionOk="0">
                <a:moveTo>
                  <a:pt x="0" y="106"/>
                </a:moveTo>
                <a:cubicBezTo>
                  <a:pt x="710" y="35"/>
                  <a:pt x="1424" y="-1"/>
                  <a:pt x="2139" y="0"/>
                </a:cubicBezTo>
                <a:cubicBezTo>
                  <a:pt x="14068" y="0"/>
                  <a:pt x="23739" y="9670"/>
                  <a:pt x="23739" y="21600"/>
                </a:cubicBezTo>
                <a:cubicBezTo>
                  <a:pt x="23739" y="28672"/>
                  <a:pt x="20276" y="35297"/>
                  <a:pt x="14469" y="39335"/>
                </a:cubicBezTo>
                <a:lnTo>
                  <a:pt x="2139" y="21600"/>
                </a:lnTo>
                <a:lnTo>
                  <a:pt x="0" y="106"/>
                </a:lnTo>
                <a:close/>
              </a:path>
            </a:pathLst>
          </a:custGeom>
          <a:noFill/>
          <a:ln w="19050">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nchor="ctr"/>
          <a:lstStyle/>
          <a:p>
            <a:endParaRPr lang="de-DE"/>
          </a:p>
        </p:txBody>
      </p:sp>
      <p:sp>
        <p:nvSpPr>
          <p:cNvPr id="9" name="Oval 33"/>
          <p:cNvSpPr>
            <a:spLocks noChangeArrowheads="1"/>
          </p:cNvSpPr>
          <p:nvPr/>
        </p:nvSpPr>
        <p:spPr bwMode="auto">
          <a:xfrm>
            <a:off x="4355346" y="4957788"/>
            <a:ext cx="569124" cy="565861"/>
          </a:xfrm>
          <a:prstGeom prst="ellipse">
            <a:avLst/>
          </a:prstGeom>
          <a:solidFill>
            <a:srgbClr val="E6E6E6"/>
          </a:solidFill>
          <a:ln>
            <a:noFill/>
          </a:ln>
          <a:extLst/>
        </p:spPr>
        <p:txBody>
          <a:bodyPr lIns="83969" tIns="41985" rIns="83969" bIns="41985"/>
          <a:lstStyle/>
          <a:p>
            <a:pPr defTabSz="879055"/>
            <a:endParaRPr lang="de-DE" altLang="de-DE"/>
          </a:p>
        </p:txBody>
      </p:sp>
      <p:sp>
        <p:nvSpPr>
          <p:cNvPr id="10" name="Freeform 35"/>
          <p:cNvSpPr>
            <a:spLocks/>
          </p:cNvSpPr>
          <p:nvPr/>
        </p:nvSpPr>
        <p:spPr bwMode="auto">
          <a:xfrm>
            <a:off x="820010" y="1403556"/>
            <a:ext cx="7003024" cy="3265577"/>
          </a:xfrm>
          <a:custGeom>
            <a:avLst/>
            <a:gdLst>
              <a:gd name="T0" fmla="*/ 0 w 4795"/>
              <a:gd name="T1" fmla="*/ 2764119 h 2385"/>
              <a:gd name="T2" fmla="*/ 534459 w 4795"/>
              <a:gd name="T3" fmla="*/ 1874951 h 2385"/>
              <a:gd name="T4" fmla="*/ 1283332 w 4795"/>
              <a:gd name="T5" fmla="*/ 1029563 h 2385"/>
              <a:gd name="T6" fmla="*/ 2289186 w 4795"/>
              <a:gd name="T7" fmla="*/ 347213 h 2385"/>
              <a:gd name="T8" fmla="*/ 3602473 w 4795"/>
              <a:gd name="T9" fmla="*/ 30192 h 2385"/>
              <a:gd name="T10" fmla="*/ 5013507 w 4795"/>
              <a:gd name="T11" fmla="*/ 169078 h 2385"/>
              <a:gd name="T12" fmla="*/ 6192785 w 4795"/>
              <a:gd name="T13" fmla="*/ 744244 h 2385"/>
              <a:gd name="T14" fmla="*/ 7026793 w 4795"/>
              <a:gd name="T15" fmla="*/ 1613787 h 2385"/>
              <a:gd name="T16" fmla="*/ 7461927 w 4795"/>
              <a:gd name="T17" fmla="*/ 2576926 h 2385"/>
              <a:gd name="T18" fmla="*/ 7559675 w 4795"/>
              <a:gd name="T19" fmla="*/ 3600450 h 2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95" h="2385">
                <a:moveTo>
                  <a:pt x="0" y="1831"/>
                </a:moveTo>
                <a:cubicBezTo>
                  <a:pt x="57" y="1733"/>
                  <a:pt x="203" y="1433"/>
                  <a:pt x="339" y="1242"/>
                </a:cubicBezTo>
                <a:cubicBezTo>
                  <a:pt x="475" y="1051"/>
                  <a:pt x="629" y="851"/>
                  <a:pt x="814" y="682"/>
                </a:cubicBezTo>
                <a:cubicBezTo>
                  <a:pt x="999" y="513"/>
                  <a:pt x="1207" y="340"/>
                  <a:pt x="1452" y="230"/>
                </a:cubicBezTo>
                <a:cubicBezTo>
                  <a:pt x="1697" y="120"/>
                  <a:pt x="1997" y="40"/>
                  <a:pt x="2285" y="20"/>
                </a:cubicBezTo>
                <a:cubicBezTo>
                  <a:pt x="2573" y="0"/>
                  <a:pt x="2906" y="33"/>
                  <a:pt x="3180" y="112"/>
                </a:cubicBezTo>
                <a:cubicBezTo>
                  <a:pt x="3454" y="191"/>
                  <a:pt x="3715" y="333"/>
                  <a:pt x="3928" y="493"/>
                </a:cubicBezTo>
                <a:cubicBezTo>
                  <a:pt x="4141" y="653"/>
                  <a:pt x="4323" y="867"/>
                  <a:pt x="4457" y="1069"/>
                </a:cubicBezTo>
                <a:cubicBezTo>
                  <a:pt x="4591" y="1271"/>
                  <a:pt x="4677" y="1488"/>
                  <a:pt x="4733" y="1707"/>
                </a:cubicBezTo>
                <a:cubicBezTo>
                  <a:pt x="4789" y="1926"/>
                  <a:pt x="4782" y="2244"/>
                  <a:pt x="4795" y="2385"/>
                </a:cubicBezTo>
              </a:path>
            </a:pathLst>
          </a:custGeom>
          <a:noFill/>
          <a:ln w="19050" cap="flat" cmpd="sng">
            <a:solidFill>
              <a:schemeClr val="tx1"/>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69" tIns="41985" rIns="83969" bIns="41985"/>
          <a:lstStyle/>
          <a:p>
            <a:endParaRPr lang="de-DE"/>
          </a:p>
        </p:txBody>
      </p:sp>
      <p:sp>
        <p:nvSpPr>
          <p:cNvPr id="11" name="Text Box 37"/>
          <p:cNvSpPr txBox="1">
            <a:spLocks noChangeArrowheads="1"/>
          </p:cNvSpPr>
          <p:nvPr/>
        </p:nvSpPr>
        <p:spPr bwMode="auto">
          <a:xfrm>
            <a:off x="1424056" y="2024672"/>
            <a:ext cx="669715" cy="28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eaLnBrk="1" hangingPunct="1"/>
            <a:r>
              <a:rPr lang="de-DE" altLang="de-DE" sz="1300" dirty="0">
                <a:latin typeface="Corbel" panose="020B0503020204020204" pitchFamily="34" charset="0"/>
              </a:rPr>
              <a:t>Glieder</a:t>
            </a:r>
          </a:p>
        </p:txBody>
      </p:sp>
      <p:sp>
        <p:nvSpPr>
          <p:cNvPr id="12" name="Text Box 38"/>
          <p:cNvSpPr txBox="1">
            <a:spLocks noChangeArrowheads="1"/>
          </p:cNvSpPr>
          <p:nvPr/>
        </p:nvSpPr>
        <p:spPr bwMode="auto">
          <a:xfrm>
            <a:off x="4722998" y="1122837"/>
            <a:ext cx="632012" cy="28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eaLnBrk="1" hangingPunct="1"/>
            <a:r>
              <a:rPr lang="de-DE" altLang="de-DE" sz="1300" dirty="0">
                <a:latin typeface="Corbel" panose="020B0503020204020204" pitchFamily="34" charset="0"/>
              </a:rPr>
              <a:t>Rumpf</a:t>
            </a:r>
          </a:p>
        </p:txBody>
      </p:sp>
      <p:sp>
        <p:nvSpPr>
          <p:cNvPr id="13" name="Text Box 39"/>
          <p:cNvSpPr txBox="1">
            <a:spLocks noChangeArrowheads="1"/>
          </p:cNvSpPr>
          <p:nvPr/>
        </p:nvSpPr>
        <p:spPr bwMode="auto">
          <a:xfrm>
            <a:off x="7668712" y="3164615"/>
            <a:ext cx="496527" cy="28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eaLnBrk="1" hangingPunct="1"/>
            <a:r>
              <a:rPr lang="de-DE" altLang="de-DE" sz="1300" dirty="0">
                <a:latin typeface="Corbel" panose="020B0503020204020204" pitchFamily="34" charset="0"/>
              </a:rPr>
              <a:t>Kopf</a:t>
            </a:r>
          </a:p>
        </p:txBody>
      </p:sp>
      <p:sp>
        <p:nvSpPr>
          <p:cNvPr id="14" name="Text Box 40"/>
          <p:cNvSpPr txBox="1">
            <a:spLocks noChangeArrowheads="1"/>
          </p:cNvSpPr>
          <p:nvPr/>
        </p:nvSpPr>
        <p:spPr bwMode="auto">
          <a:xfrm>
            <a:off x="7023025" y="4947597"/>
            <a:ext cx="669715" cy="28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eaLnBrk="1" hangingPunct="1"/>
            <a:r>
              <a:rPr lang="de-DE" altLang="de-DE" sz="1300">
                <a:latin typeface="Corbel" panose="020B0503020204020204" pitchFamily="34" charset="0"/>
              </a:rPr>
              <a:t>Glieder</a:t>
            </a:r>
          </a:p>
        </p:txBody>
      </p:sp>
      <p:sp>
        <p:nvSpPr>
          <p:cNvPr id="15" name="Text Box 41"/>
          <p:cNvSpPr txBox="1">
            <a:spLocks noChangeArrowheads="1"/>
          </p:cNvSpPr>
          <p:nvPr/>
        </p:nvSpPr>
        <p:spPr bwMode="auto">
          <a:xfrm>
            <a:off x="6111250" y="5369472"/>
            <a:ext cx="632012" cy="28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eaLnBrk="1" hangingPunct="1"/>
            <a:r>
              <a:rPr lang="de-DE" altLang="de-DE" sz="1300">
                <a:latin typeface="Corbel" panose="020B0503020204020204" pitchFamily="34" charset="0"/>
              </a:rPr>
              <a:t>Rumpf</a:t>
            </a:r>
          </a:p>
        </p:txBody>
      </p:sp>
      <p:sp>
        <p:nvSpPr>
          <p:cNvPr id="16" name="Text Box 42"/>
          <p:cNvSpPr txBox="1">
            <a:spLocks noChangeArrowheads="1"/>
          </p:cNvSpPr>
          <p:nvPr/>
        </p:nvSpPr>
        <p:spPr bwMode="auto">
          <a:xfrm>
            <a:off x="4973000" y="5432826"/>
            <a:ext cx="764715" cy="28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eaLnBrk="1" hangingPunct="1"/>
            <a:r>
              <a:rPr lang="de-DE" altLang="de-DE" sz="1300">
                <a:latin typeface="Corbel" panose="020B0503020204020204" pitchFamily="34" charset="0"/>
              </a:rPr>
              <a:t>Kopf</a:t>
            </a:r>
          </a:p>
        </p:txBody>
      </p:sp>
      <p:sp>
        <p:nvSpPr>
          <p:cNvPr id="17" name="Line 43"/>
          <p:cNvSpPr>
            <a:spLocks noChangeShapeType="1"/>
          </p:cNvSpPr>
          <p:nvPr/>
        </p:nvSpPr>
        <p:spPr bwMode="auto">
          <a:xfrm>
            <a:off x="681939" y="5403099"/>
            <a:ext cx="800010" cy="0"/>
          </a:xfrm>
          <a:prstGeom prst="line">
            <a:avLst/>
          </a:prstGeom>
          <a:noFill/>
          <a:ln w="1905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69" tIns="41985" rIns="83969" bIns="41985"/>
          <a:lstStyle/>
          <a:p>
            <a:endParaRPr lang="de-DE"/>
          </a:p>
        </p:txBody>
      </p:sp>
      <p:sp>
        <p:nvSpPr>
          <p:cNvPr id="18" name="Line 44"/>
          <p:cNvSpPr>
            <a:spLocks noChangeShapeType="1"/>
          </p:cNvSpPr>
          <p:nvPr/>
        </p:nvSpPr>
        <p:spPr bwMode="auto">
          <a:xfrm>
            <a:off x="681939" y="5692586"/>
            <a:ext cx="80001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nchor="ctr"/>
          <a:lstStyle/>
          <a:p>
            <a:endParaRPr lang="de-DE"/>
          </a:p>
        </p:txBody>
      </p:sp>
      <p:sp>
        <p:nvSpPr>
          <p:cNvPr id="19" name="Text Box 45"/>
          <p:cNvSpPr txBox="1">
            <a:spLocks noChangeArrowheads="1"/>
          </p:cNvSpPr>
          <p:nvPr/>
        </p:nvSpPr>
        <p:spPr bwMode="auto">
          <a:xfrm>
            <a:off x="1492244" y="5262864"/>
            <a:ext cx="823603" cy="28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eaLnBrk="1" hangingPunct="1"/>
            <a:r>
              <a:rPr lang="de-DE" altLang="de-DE" sz="1300" dirty="0">
                <a:latin typeface="Corbel" panose="020B0503020204020204" pitchFamily="34" charset="0"/>
              </a:rPr>
              <a:t>Evolution</a:t>
            </a:r>
            <a:endParaRPr lang="de-DE" altLang="de-DE" sz="1300" dirty="0">
              <a:latin typeface="Corbel" panose="020B0503020204020204" pitchFamily="34" charset="0"/>
            </a:endParaRPr>
          </a:p>
        </p:txBody>
      </p:sp>
      <p:sp>
        <p:nvSpPr>
          <p:cNvPr id="20" name="Text Box 46"/>
          <p:cNvSpPr txBox="1">
            <a:spLocks noChangeArrowheads="1"/>
          </p:cNvSpPr>
          <p:nvPr/>
        </p:nvSpPr>
        <p:spPr bwMode="auto">
          <a:xfrm>
            <a:off x="1492243" y="5552352"/>
            <a:ext cx="1844717" cy="284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eaLnBrk="1" hangingPunct="1"/>
            <a:r>
              <a:rPr lang="de-DE" altLang="de-DE" sz="1300" dirty="0">
                <a:latin typeface="Corbel" panose="020B0503020204020204" pitchFamily="34" charset="0"/>
              </a:rPr>
              <a:t>individuelle Entwicklung</a:t>
            </a:r>
            <a:endParaRPr lang="de-DE" altLang="de-DE" sz="1300" dirty="0">
              <a:latin typeface="Corbel" panose="020B0503020204020204" pitchFamily="34" charset="0"/>
            </a:endParaRPr>
          </a:p>
        </p:txBody>
      </p:sp>
      <p:sp>
        <p:nvSpPr>
          <p:cNvPr id="21" name="Text Box 45"/>
          <p:cNvSpPr txBox="1">
            <a:spLocks noChangeArrowheads="1"/>
          </p:cNvSpPr>
          <p:nvPr/>
        </p:nvSpPr>
        <p:spPr bwMode="auto">
          <a:xfrm>
            <a:off x="6755375" y="1131528"/>
            <a:ext cx="2618966" cy="684954"/>
          </a:xfrm>
          <a:prstGeom prst="rect">
            <a:avLst/>
          </a:prstGeom>
          <a:solidFill>
            <a:srgbClr val="E6E6E6"/>
          </a:solidFill>
          <a:ln>
            <a:noFill/>
          </a:ln>
          <a:effectLst/>
          <a:extLst/>
        </p:spPr>
        <p:txBody>
          <a:bodyPr wrap="non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eaLnBrk="1" hangingPunct="1"/>
            <a:r>
              <a:rPr lang="de-DE" altLang="de-DE" sz="1300" b="1" dirty="0">
                <a:latin typeface="Corbel" panose="020B0503020204020204" pitchFamily="34" charset="0"/>
              </a:rPr>
              <a:t>zunehmende Unabhängigkeit</a:t>
            </a:r>
          </a:p>
          <a:p>
            <a:pPr eaLnBrk="1" hangingPunct="1"/>
            <a:r>
              <a:rPr lang="de-DE" altLang="de-DE" sz="1300" b="1" dirty="0">
                <a:latin typeface="Corbel" panose="020B0503020204020204" pitchFamily="34" charset="0"/>
              </a:rPr>
              <a:t>von äußeren Verhältnissen</a:t>
            </a:r>
          </a:p>
          <a:p>
            <a:pPr eaLnBrk="1" hangingPunct="1"/>
            <a:r>
              <a:rPr lang="de-DE" altLang="de-DE" sz="1300" b="1" dirty="0">
                <a:latin typeface="Corbel" panose="020B0503020204020204" pitchFamily="34" charset="0"/>
              </a:rPr>
              <a:t>(Befreiung von der Erde = </a:t>
            </a:r>
            <a:r>
              <a:rPr lang="de-DE" altLang="de-DE" sz="1300" b="1" dirty="0">
                <a:solidFill>
                  <a:srgbClr val="C00000"/>
                </a:solidFill>
                <a:latin typeface="Corbel" panose="020B0503020204020204" pitchFamily="34" charset="0"/>
              </a:rPr>
              <a:t>Freiheit)</a:t>
            </a:r>
            <a:endParaRPr lang="de-DE" altLang="de-DE" sz="1300" b="1" dirty="0">
              <a:solidFill>
                <a:srgbClr val="C00000"/>
              </a:solidFill>
              <a:latin typeface="Corbel" panose="020B0503020204020204" pitchFamily="34" charset="0"/>
            </a:endParaRPr>
          </a:p>
        </p:txBody>
      </p:sp>
      <p:sp>
        <p:nvSpPr>
          <p:cNvPr id="22" name="Text Box 45"/>
          <p:cNvSpPr txBox="1">
            <a:spLocks noChangeArrowheads="1"/>
          </p:cNvSpPr>
          <p:nvPr/>
        </p:nvSpPr>
        <p:spPr bwMode="auto">
          <a:xfrm>
            <a:off x="6136087" y="5831503"/>
            <a:ext cx="2947454" cy="684954"/>
          </a:xfrm>
          <a:prstGeom prst="rect">
            <a:avLst/>
          </a:prstGeom>
          <a:solidFill>
            <a:srgbClr val="E6E6E6"/>
          </a:solidFill>
          <a:ln>
            <a:noFill/>
          </a:ln>
          <a:effectLst/>
          <a:extLst/>
        </p:spPr>
        <p:txBody>
          <a:bodyPr wrap="none" lIns="83969" tIns="41985" rIns="83969" bIns="41985">
            <a:spAutoFit/>
          </a:bodyPr>
          <a:lstStyle>
            <a:lvl1pPr eaLnBrk="0" hangingPunct="0">
              <a:defRPr sz="1900">
                <a:solidFill>
                  <a:schemeClr val="tx1"/>
                </a:solidFill>
                <a:latin typeface="Arial" charset="0"/>
              </a:defRPr>
            </a:lvl1pPr>
            <a:lvl2pPr marL="742950" indent="-285750" eaLnBrk="0" hangingPunct="0">
              <a:defRPr sz="1900">
                <a:solidFill>
                  <a:schemeClr val="tx1"/>
                </a:solidFill>
                <a:latin typeface="Arial" charset="0"/>
              </a:defRPr>
            </a:lvl2pPr>
            <a:lvl3pPr marL="1143000" indent="-228600" eaLnBrk="0" hangingPunct="0">
              <a:defRPr sz="1900">
                <a:solidFill>
                  <a:schemeClr val="tx1"/>
                </a:solidFill>
                <a:latin typeface="Arial" charset="0"/>
              </a:defRPr>
            </a:lvl3pPr>
            <a:lvl4pPr marL="1600200" indent="-228600" eaLnBrk="0" hangingPunct="0">
              <a:defRPr sz="1900">
                <a:solidFill>
                  <a:schemeClr val="tx1"/>
                </a:solidFill>
                <a:latin typeface="Arial" charset="0"/>
              </a:defRPr>
            </a:lvl4pPr>
            <a:lvl5pPr marL="2057400" indent="-228600" eaLnBrk="0" hangingPunct="0">
              <a:defRPr sz="1900">
                <a:solidFill>
                  <a:schemeClr val="tx1"/>
                </a:solidFill>
                <a:latin typeface="Arial" charset="0"/>
              </a:defRPr>
            </a:lvl5pPr>
            <a:lvl6pPr marL="2514600" indent="-228600" eaLnBrk="0" fontAlgn="base" hangingPunct="0">
              <a:spcBef>
                <a:spcPct val="0"/>
              </a:spcBef>
              <a:spcAft>
                <a:spcPct val="0"/>
              </a:spcAft>
              <a:defRPr sz="1900">
                <a:solidFill>
                  <a:schemeClr val="tx1"/>
                </a:solidFill>
                <a:latin typeface="Arial" charset="0"/>
              </a:defRPr>
            </a:lvl6pPr>
            <a:lvl7pPr marL="2971800" indent="-228600" eaLnBrk="0" fontAlgn="base" hangingPunct="0">
              <a:spcBef>
                <a:spcPct val="0"/>
              </a:spcBef>
              <a:spcAft>
                <a:spcPct val="0"/>
              </a:spcAft>
              <a:defRPr sz="1900">
                <a:solidFill>
                  <a:schemeClr val="tx1"/>
                </a:solidFill>
                <a:latin typeface="Arial" charset="0"/>
              </a:defRPr>
            </a:lvl7pPr>
            <a:lvl8pPr marL="3429000" indent="-228600" eaLnBrk="0" fontAlgn="base" hangingPunct="0">
              <a:spcBef>
                <a:spcPct val="0"/>
              </a:spcBef>
              <a:spcAft>
                <a:spcPct val="0"/>
              </a:spcAft>
              <a:defRPr sz="1900">
                <a:solidFill>
                  <a:schemeClr val="tx1"/>
                </a:solidFill>
                <a:latin typeface="Arial" charset="0"/>
              </a:defRPr>
            </a:lvl8pPr>
            <a:lvl9pPr marL="3886200" indent="-228600" eaLnBrk="0" fontAlgn="base" hangingPunct="0">
              <a:spcBef>
                <a:spcPct val="0"/>
              </a:spcBef>
              <a:spcAft>
                <a:spcPct val="0"/>
              </a:spcAft>
              <a:defRPr sz="1900">
                <a:solidFill>
                  <a:schemeClr val="tx1"/>
                </a:solidFill>
                <a:latin typeface="Arial" charset="0"/>
              </a:defRPr>
            </a:lvl9pPr>
          </a:lstStyle>
          <a:p>
            <a:pPr eaLnBrk="1" hangingPunct="1"/>
            <a:r>
              <a:rPr lang="de-DE" altLang="de-DE" sz="1300" b="1" dirty="0">
                <a:latin typeface="Corbel" panose="020B0503020204020204" pitchFamily="34" charset="0"/>
              </a:rPr>
              <a:t>zunehmende Fähigkeit der </a:t>
            </a:r>
          </a:p>
          <a:p>
            <a:pPr eaLnBrk="1" hangingPunct="1"/>
            <a:r>
              <a:rPr lang="de-DE" altLang="de-DE" sz="1300" b="1" dirty="0">
                <a:latin typeface="Corbel" panose="020B0503020204020204" pitchFamily="34" charset="0"/>
              </a:rPr>
              <a:t>praktischen Umgestaltung der Umwelt</a:t>
            </a:r>
          </a:p>
          <a:p>
            <a:pPr eaLnBrk="1" hangingPunct="1"/>
            <a:r>
              <a:rPr lang="de-DE" altLang="de-DE" sz="1300" b="1" dirty="0">
                <a:latin typeface="Corbel" panose="020B0503020204020204" pitchFamily="34" charset="0"/>
              </a:rPr>
              <a:t>(Hinwendung zur Erde </a:t>
            </a:r>
            <a:r>
              <a:rPr lang="de-DE" altLang="de-DE" sz="1300" b="1" dirty="0">
                <a:solidFill>
                  <a:srgbClr val="C00000"/>
                </a:solidFill>
                <a:latin typeface="Corbel" panose="020B0503020204020204" pitchFamily="34" charset="0"/>
              </a:rPr>
              <a:t>= Liebe)</a:t>
            </a:r>
            <a:endParaRPr lang="de-DE" altLang="de-DE" sz="1300" b="1" dirty="0">
              <a:solidFill>
                <a:srgbClr val="C00000"/>
              </a:solidFill>
              <a:latin typeface="Corbel" panose="020B0503020204020204" pitchFamily="34" charset="0"/>
            </a:endParaRPr>
          </a:p>
        </p:txBody>
      </p:sp>
      <p:sp>
        <p:nvSpPr>
          <p:cNvPr id="23" name="Text Box 13"/>
          <p:cNvSpPr txBox="1">
            <a:spLocks noChangeArrowheads="1"/>
          </p:cNvSpPr>
          <p:nvPr/>
        </p:nvSpPr>
        <p:spPr bwMode="auto">
          <a:xfrm>
            <a:off x="722487" y="613984"/>
            <a:ext cx="6604490" cy="31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None/>
            </a:pPr>
            <a:r>
              <a:rPr lang="de-DE" altLang="de-DE" sz="1500" b="1" dirty="0">
                <a:solidFill>
                  <a:srgbClr val="C00000"/>
                </a:solidFill>
                <a:latin typeface="Trebuchet MS" pitchFamily="34" charset="0"/>
              </a:rPr>
              <a:t>Evolution des Menschen zu Freiheit und Liebe</a:t>
            </a:r>
            <a:endParaRPr lang="de-DE" altLang="de-DE" sz="1500" b="1" dirty="0">
              <a:solidFill>
                <a:srgbClr val="C00000"/>
              </a:solidFill>
              <a:latin typeface="Trebuchet MS" pitchFamily="34" charset="0"/>
            </a:endParaRPr>
          </a:p>
        </p:txBody>
      </p:sp>
    </p:spTree>
    <p:extLst>
      <p:ext uri="{BB962C8B-B14F-4D97-AF65-F5344CB8AC3E}">
        <p14:creationId xmlns:p14="http://schemas.microsoft.com/office/powerpoint/2010/main" val="29517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6"/>
          <p:cNvSpPr>
            <a:spLocks noChangeArrowheads="1"/>
          </p:cNvSpPr>
          <p:nvPr/>
        </p:nvSpPr>
        <p:spPr bwMode="auto">
          <a:xfrm>
            <a:off x="1471" y="0"/>
            <a:ext cx="9904529" cy="6858000"/>
          </a:xfrm>
          <a:prstGeom prst="rect">
            <a:avLst/>
          </a:prstGeom>
          <a:solidFill>
            <a:srgbClr val="E6E6E6"/>
          </a:solidFill>
          <a:ln>
            <a:noFill/>
          </a:ln>
          <a:extLst/>
        </p:spPr>
        <p:txBody>
          <a:bodyPr lIns="83969" tIns="41985" rIns="83969" bIns="41985"/>
          <a:lstStyle/>
          <a:p>
            <a:pPr defTabSz="879055"/>
            <a:endParaRPr lang="de-DE" altLang="de-DE"/>
          </a:p>
        </p:txBody>
      </p:sp>
      <p:pic>
        <p:nvPicPr>
          <p:cNvPr id="3" name="Picture 4" descr="Mensch - Affe"/>
          <p:cNvPicPr>
            <a:picLocks noChangeAspect="1" noChangeArrowheads="1"/>
          </p:cNvPicPr>
          <p:nvPr/>
        </p:nvPicPr>
        <p:blipFill>
          <a:blip r:embed="rId2" cstate="print">
            <a:clrChange>
              <a:clrFrom>
                <a:srgbClr val="F4F2F5"/>
              </a:clrFrom>
              <a:clrTo>
                <a:srgbClr val="F4F2F5">
                  <a:alpha val="0"/>
                </a:srgbClr>
              </a:clrTo>
            </a:clrChange>
            <a:lum bright="-12000"/>
            <a:grayscl/>
            <a:extLst>
              <a:ext uri="{28A0092B-C50C-407E-A947-70E740481C1C}">
                <a14:useLocalDpi xmlns:a14="http://schemas.microsoft.com/office/drawing/2010/main" val="0"/>
              </a:ext>
            </a:extLst>
          </a:blip>
          <a:srcRect l="18666" r="53334"/>
          <a:stretch>
            <a:fillRect/>
          </a:stretch>
        </p:blipFill>
        <p:spPr bwMode="auto">
          <a:xfrm>
            <a:off x="5485425" y="612757"/>
            <a:ext cx="366180" cy="89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rc 5"/>
          <p:cNvSpPr>
            <a:spLocks noChangeAspect="1"/>
          </p:cNvSpPr>
          <p:nvPr/>
        </p:nvSpPr>
        <p:spPr bwMode="auto">
          <a:xfrm>
            <a:off x="4566295" y="5820690"/>
            <a:ext cx="923540" cy="60041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rgbClr val="C0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nchor="ctr"/>
          <a:lstStyle/>
          <a:p>
            <a:endParaRPr lang="de-DE" sz="800">
              <a:latin typeface="Corbel" panose="020B0503020204020204" pitchFamily="34" charset="0"/>
            </a:endParaRPr>
          </a:p>
        </p:txBody>
      </p:sp>
      <p:sp>
        <p:nvSpPr>
          <p:cNvPr id="5" name="Arc 6"/>
          <p:cNvSpPr>
            <a:spLocks noChangeAspect="1"/>
          </p:cNvSpPr>
          <p:nvPr/>
        </p:nvSpPr>
        <p:spPr bwMode="auto">
          <a:xfrm flipH="1">
            <a:off x="5326599" y="5463607"/>
            <a:ext cx="922069" cy="60041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rgbClr val="C0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nchor="ctr"/>
          <a:lstStyle/>
          <a:p>
            <a:endParaRPr lang="de-DE" sz="800">
              <a:latin typeface="Trebuchet MS" panose="020B0603020202020204" pitchFamily="34" charset="0"/>
            </a:endParaRPr>
          </a:p>
        </p:txBody>
      </p:sp>
      <p:sp>
        <p:nvSpPr>
          <p:cNvPr id="6" name="Arc 7"/>
          <p:cNvSpPr>
            <a:spLocks noChangeAspect="1"/>
          </p:cNvSpPr>
          <p:nvPr/>
        </p:nvSpPr>
        <p:spPr bwMode="auto">
          <a:xfrm>
            <a:off x="4566295" y="5106525"/>
            <a:ext cx="923540" cy="60041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rgbClr val="C0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nchor="ctr"/>
          <a:lstStyle/>
          <a:p>
            <a:endParaRPr lang="de-DE" sz="800">
              <a:latin typeface="Trebuchet MS" panose="020B0603020202020204" pitchFamily="34" charset="0"/>
            </a:endParaRPr>
          </a:p>
        </p:txBody>
      </p:sp>
      <p:sp>
        <p:nvSpPr>
          <p:cNvPr id="7" name="Arc 8"/>
          <p:cNvSpPr>
            <a:spLocks noChangeAspect="1"/>
          </p:cNvSpPr>
          <p:nvPr/>
        </p:nvSpPr>
        <p:spPr bwMode="auto">
          <a:xfrm flipH="1">
            <a:off x="5326599" y="4749442"/>
            <a:ext cx="922069" cy="60041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rgbClr val="C0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nchor="ctr"/>
          <a:lstStyle/>
          <a:p>
            <a:endParaRPr lang="de-DE" sz="800">
              <a:latin typeface="Trebuchet MS" panose="020B0603020202020204" pitchFamily="34" charset="0"/>
            </a:endParaRPr>
          </a:p>
        </p:txBody>
      </p:sp>
      <p:sp>
        <p:nvSpPr>
          <p:cNvPr id="8" name="Arc 9"/>
          <p:cNvSpPr>
            <a:spLocks noChangeAspect="1"/>
          </p:cNvSpPr>
          <p:nvPr/>
        </p:nvSpPr>
        <p:spPr bwMode="auto">
          <a:xfrm>
            <a:off x="4566295" y="4393800"/>
            <a:ext cx="923540" cy="59897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rgbClr val="C0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nchor="ctr"/>
          <a:lstStyle/>
          <a:p>
            <a:endParaRPr lang="de-DE" sz="800">
              <a:latin typeface="Trebuchet MS" panose="020B0603020202020204" pitchFamily="34" charset="0"/>
            </a:endParaRPr>
          </a:p>
        </p:txBody>
      </p:sp>
      <p:sp>
        <p:nvSpPr>
          <p:cNvPr id="9" name="Arc 10"/>
          <p:cNvSpPr>
            <a:spLocks noChangeAspect="1"/>
          </p:cNvSpPr>
          <p:nvPr/>
        </p:nvSpPr>
        <p:spPr bwMode="auto">
          <a:xfrm flipH="1">
            <a:off x="5326599" y="4035277"/>
            <a:ext cx="922069" cy="60041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rgbClr val="C0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nchor="ctr"/>
          <a:lstStyle/>
          <a:p>
            <a:endParaRPr lang="de-DE" sz="800">
              <a:latin typeface="Trebuchet MS" panose="020B0603020202020204" pitchFamily="34" charset="0"/>
            </a:endParaRPr>
          </a:p>
        </p:txBody>
      </p:sp>
      <p:sp>
        <p:nvSpPr>
          <p:cNvPr id="10" name="Arc 11"/>
          <p:cNvSpPr>
            <a:spLocks noChangeAspect="1"/>
          </p:cNvSpPr>
          <p:nvPr/>
        </p:nvSpPr>
        <p:spPr bwMode="auto">
          <a:xfrm>
            <a:off x="4566296" y="3679635"/>
            <a:ext cx="922070" cy="600416"/>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rgbClr val="C0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nchor="ctr"/>
          <a:lstStyle/>
          <a:p>
            <a:endParaRPr lang="de-DE" sz="800">
              <a:latin typeface="Trebuchet MS" panose="020B0603020202020204" pitchFamily="34" charset="0"/>
            </a:endParaRPr>
          </a:p>
        </p:txBody>
      </p:sp>
      <p:sp>
        <p:nvSpPr>
          <p:cNvPr id="11" name="Arc 12"/>
          <p:cNvSpPr>
            <a:spLocks noChangeAspect="1"/>
          </p:cNvSpPr>
          <p:nvPr/>
        </p:nvSpPr>
        <p:spPr bwMode="auto">
          <a:xfrm flipH="1">
            <a:off x="5326599" y="3322553"/>
            <a:ext cx="922069" cy="600416"/>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rgbClr val="C0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nchor="ctr"/>
          <a:lstStyle/>
          <a:p>
            <a:endParaRPr lang="de-DE" sz="800">
              <a:latin typeface="Trebuchet MS" panose="020B0603020202020204" pitchFamily="34" charset="0"/>
            </a:endParaRPr>
          </a:p>
        </p:txBody>
      </p:sp>
      <p:sp>
        <p:nvSpPr>
          <p:cNvPr id="12" name="Arc 13"/>
          <p:cNvSpPr>
            <a:spLocks noChangeAspect="1"/>
          </p:cNvSpPr>
          <p:nvPr/>
        </p:nvSpPr>
        <p:spPr bwMode="auto">
          <a:xfrm>
            <a:off x="4566295" y="2965471"/>
            <a:ext cx="923540" cy="600416"/>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rgbClr val="C0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nchor="ctr"/>
          <a:lstStyle/>
          <a:p>
            <a:endParaRPr lang="de-DE" sz="800">
              <a:latin typeface="Trebuchet MS" panose="020B0603020202020204" pitchFamily="34" charset="0"/>
            </a:endParaRPr>
          </a:p>
        </p:txBody>
      </p:sp>
      <p:sp>
        <p:nvSpPr>
          <p:cNvPr id="13" name="Arc 14"/>
          <p:cNvSpPr>
            <a:spLocks noChangeAspect="1"/>
          </p:cNvSpPr>
          <p:nvPr/>
        </p:nvSpPr>
        <p:spPr bwMode="auto">
          <a:xfrm flipH="1">
            <a:off x="5326599" y="2608388"/>
            <a:ext cx="922069" cy="600416"/>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rgbClr val="C0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nchor="ctr"/>
          <a:lstStyle/>
          <a:p>
            <a:endParaRPr lang="de-DE" sz="800">
              <a:latin typeface="Trebuchet MS" panose="020B0603020202020204" pitchFamily="34" charset="0"/>
            </a:endParaRPr>
          </a:p>
        </p:txBody>
      </p:sp>
      <p:sp>
        <p:nvSpPr>
          <p:cNvPr id="14" name="Arc 15"/>
          <p:cNvSpPr>
            <a:spLocks noChangeAspect="1"/>
          </p:cNvSpPr>
          <p:nvPr/>
        </p:nvSpPr>
        <p:spPr bwMode="auto">
          <a:xfrm>
            <a:off x="4566296" y="2251305"/>
            <a:ext cx="922070" cy="60185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rgbClr val="C0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nchor="ctr"/>
          <a:lstStyle/>
          <a:p>
            <a:endParaRPr lang="de-DE" sz="800">
              <a:latin typeface="Trebuchet MS" panose="020B0603020202020204" pitchFamily="34" charset="0"/>
            </a:endParaRPr>
          </a:p>
        </p:txBody>
      </p:sp>
      <p:sp>
        <p:nvSpPr>
          <p:cNvPr id="15" name="Arc 16"/>
          <p:cNvSpPr>
            <a:spLocks noChangeAspect="1"/>
          </p:cNvSpPr>
          <p:nvPr/>
        </p:nvSpPr>
        <p:spPr bwMode="auto">
          <a:xfrm flipH="1">
            <a:off x="5326599" y="1895662"/>
            <a:ext cx="922069" cy="60041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rgbClr val="C0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nchor="ctr"/>
          <a:lstStyle/>
          <a:p>
            <a:endParaRPr lang="de-DE" sz="800">
              <a:latin typeface="Trebuchet MS" panose="020B0603020202020204" pitchFamily="34" charset="0"/>
            </a:endParaRPr>
          </a:p>
        </p:txBody>
      </p:sp>
      <p:sp>
        <p:nvSpPr>
          <p:cNvPr id="16" name="Arc 17"/>
          <p:cNvSpPr>
            <a:spLocks noChangeAspect="1"/>
          </p:cNvSpPr>
          <p:nvPr/>
        </p:nvSpPr>
        <p:spPr bwMode="auto">
          <a:xfrm>
            <a:off x="4566295" y="1538579"/>
            <a:ext cx="923540" cy="60041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rgbClr val="C0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nchor="ctr"/>
          <a:lstStyle/>
          <a:p>
            <a:endParaRPr lang="de-DE" sz="800">
              <a:latin typeface="Trebuchet MS" panose="020B0603020202020204" pitchFamily="34" charset="0"/>
            </a:endParaRPr>
          </a:p>
        </p:txBody>
      </p:sp>
      <p:sp>
        <p:nvSpPr>
          <p:cNvPr id="17" name="Arc 18"/>
          <p:cNvSpPr>
            <a:spLocks noChangeAspect="1"/>
          </p:cNvSpPr>
          <p:nvPr/>
        </p:nvSpPr>
        <p:spPr bwMode="auto">
          <a:xfrm flipH="1">
            <a:off x="5328069" y="1237652"/>
            <a:ext cx="200002" cy="544263"/>
          </a:xfrm>
          <a:custGeom>
            <a:avLst/>
            <a:gdLst>
              <a:gd name="T0" fmla="*/ 2147483647 w 21600"/>
              <a:gd name="T1" fmla="*/ 0 h 21026"/>
              <a:gd name="T2" fmla="*/ 2147483647 w 21600"/>
              <a:gd name="T3" fmla="*/ 2147483647 h 21026"/>
              <a:gd name="T4" fmla="*/ 0 w 21600"/>
              <a:gd name="T5" fmla="*/ 2147483647 h 21026"/>
              <a:gd name="T6" fmla="*/ 0 60000 65536"/>
              <a:gd name="T7" fmla="*/ 0 60000 65536"/>
              <a:gd name="T8" fmla="*/ 0 60000 65536"/>
            </a:gdLst>
            <a:ahLst/>
            <a:cxnLst>
              <a:cxn ang="T6">
                <a:pos x="T0" y="T1"/>
              </a:cxn>
              <a:cxn ang="T7">
                <a:pos x="T2" y="T3"/>
              </a:cxn>
              <a:cxn ang="T8">
                <a:pos x="T4" y="T5"/>
              </a:cxn>
            </a:cxnLst>
            <a:rect l="0" t="0" r="r" b="b"/>
            <a:pathLst>
              <a:path w="21600" h="21026" fill="none" extrusionOk="0">
                <a:moveTo>
                  <a:pt x="4945" y="-1"/>
                </a:moveTo>
                <a:cubicBezTo>
                  <a:pt x="14703" y="2294"/>
                  <a:pt x="21600" y="11001"/>
                  <a:pt x="21600" y="21026"/>
                </a:cubicBezTo>
              </a:path>
              <a:path w="21600" h="21026" stroke="0" extrusionOk="0">
                <a:moveTo>
                  <a:pt x="4945" y="-1"/>
                </a:moveTo>
                <a:cubicBezTo>
                  <a:pt x="14703" y="2294"/>
                  <a:pt x="21600" y="11001"/>
                  <a:pt x="21600" y="21026"/>
                </a:cubicBezTo>
                <a:lnTo>
                  <a:pt x="0" y="21026"/>
                </a:lnTo>
                <a:lnTo>
                  <a:pt x="4945" y="-1"/>
                </a:lnTo>
                <a:close/>
              </a:path>
            </a:pathLst>
          </a:custGeom>
          <a:noFill/>
          <a:ln w="19050">
            <a:solidFill>
              <a:srgbClr val="C00000"/>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nchor="ctr"/>
          <a:lstStyle/>
          <a:p>
            <a:endParaRPr lang="de-DE" sz="800">
              <a:latin typeface="Trebuchet MS" panose="020B0603020202020204" pitchFamily="34" charset="0"/>
            </a:endParaRPr>
          </a:p>
        </p:txBody>
      </p:sp>
      <p:sp>
        <p:nvSpPr>
          <p:cNvPr id="18" name="Text Box 19"/>
          <p:cNvSpPr txBox="1">
            <a:spLocks noChangeAspect="1" noChangeArrowheads="1"/>
          </p:cNvSpPr>
          <p:nvPr/>
        </p:nvSpPr>
        <p:spPr bwMode="auto">
          <a:xfrm>
            <a:off x="5105253" y="5257710"/>
            <a:ext cx="607399" cy="191559"/>
          </a:xfrm>
          <a:prstGeom prst="rect">
            <a:avLst/>
          </a:prstGeom>
          <a:solidFill>
            <a:schemeClr val="bg1"/>
          </a:solidFill>
          <a:ln w="9525" algn="ctr">
            <a:solidFill>
              <a:srgbClr val="3B3369"/>
            </a:solidFill>
            <a:miter lim="800000"/>
            <a:headEnd/>
            <a:tailEnd/>
          </a:ln>
          <a:effectLst>
            <a:outerShdw dist="107763" dir="2700000" algn="ctr" rotWithShape="0">
              <a:schemeClr val="bg1">
                <a:lumMod val="50000"/>
                <a:alpha val="50000"/>
              </a:schemeClr>
            </a:outerShdw>
          </a:effectLst>
        </p:spPr>
        <p:txBody>
          <a:bodyPr wrap="none" lIns="49588" tIns="33059" rIns="49588" bIns="33059">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800">
                <a:latin typeface="Trebuchet MS" panose="020B0603020202020204" pitchFamily="34" charset="0"/>
              </a:rPr>
              <a:t>Innenraum</a:t>
            </a:r>
          </a:p>
        </p:txBody>
      </p:sp>
      <p:sp>
        <p:nvSpPr>
          <p:cNvPr id="19" name="Text Box 20"/>
          <p:cNvSpPr txBox="1">
            <a:spLocks noChangeAspect="1" noChangeArrowheads="1"/>
          </p:cNvSpPr>
          <p:nvPr/>
        </p:nvSpPr>
        <p:spPr bwMode="auto">
          <a:xfrm>
            <a:off x="5054008" y="4920785"/>
            <a:ext cx="712832" cy="191559"/>
          </a:xfrm>
          <a:prstGeom prst="rect">
            <a:avLst/>
          </a:prstGeom>
          <a:solidFill>
            <a:schemeClr val="bg1"/>
          </a:solidFill>
          <a:ln w="9525" algn="ctr">
            <a:solidFill>
              <a:srgbClr val="3B3369"/>
            </a:solidFill>
            <a:miter lim="800000"/>
            <a:headEnd/>
            <a:tailEnd/>
          </a:ln>
          <a:effectLst>
            <a:outerShdw dist="107763" dir="2700000" algn="ctr" rotWithShape="0">
              <a:schemeClr val="bg1">
                <a:lumMod val="50000"/>
                <a:alpha val="50000"/>
              </a:schemeClr>
            </a:outerShdw>
          </a:effectLst>
        </p:spPr>
        <p:txBody>
          <a:bodyPr wrap="none" lIns="49588" tIns="33059" rIns="49588" bIns="33059">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800">
                <a:latin typeface="Trebuchet MS" panose="020B0603020202020204" pitchFamily="34" charset="0"/>
              </a:rPr>
              <a:t>vorne-hinten</a:t>
            </a:r>
          </a:p>
        </p:txBody>
      </p:sp>
      <p:sp>
        <p:nvSpPr>
          <p:cNvPr id="20" name="Text Box 21"/>
          <p:cNvSpPr txBox="1">
            <a:spLocks noChangeAspect="1" noChangeArrowheads="1"/>
          </p:cNvSpPr>
          <p:nvPr/>
        </p:nvSpPr>
        <p:spPr bwMode="auto">
          <a:xfrm>
            <a:off x="5021338" y="4569462"/>
            <a:ext cx="778170" cy="191559"/>
          </a:xfrm>
          <a:prstGeom prst="rect">
            <a:avLst/>
          </a:prstGeom>
          <a:solidFill>
            <a:schemeClr val="bg1"/>
          </a:solidFill>
          <a:ln w="9525" algn="ctr">
            <a:solidFill>
              <a:srgbClr val="3B3369"/>
            </a:solidFill>
            <a:miter lim="800000"/>
            <a:headEnd/>
            <a:tailEnd/>
          </a:ln>
          <a:effectLst>
            <a:outerShdw dist="107763" dir="2700000" algn="ctr" rotWithShape="0">
              <a:schemeClr val="bg1">
                <a:lumMod val="50000"/>
                <a:alpha val="50000"/>
              </a:schemeClr>
            </a:outerShdw>
          </a:effectLst>
        </p:spPr>
        <p:txBody>
          <a:bodyPr wrap="none" lIns="49588" tIns="33059" rIns="49588" bIns="33059">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800">
                <a:latin typeface="Trebuchet MS" panose="020B0603020202020204" pitchFamily="34" charset="0"/>
              </a:rPr>
              <a:t>innere Organe</a:t>
            </a:r>
          </a:p>
        </p:txBody>
      </p:sp>
      <p:sp>
        <p:nvSpPr>
          <p:cNvPr id="21" name="Text Box 22"/>
          <p:cNvSpPr txBox="1">
            <a:spLocks noChangeAspect="1" noChangeArrowheads="1"/>
          </p:cNvSpPr>
          <p:nvPr/>
        </p:nvSpPr>
        <p:spPr bwMode="auto">
          <a:xfrm>
            <a:off x="5083230" y="4215259"/>
            <a:ext cx="649975" cy="189874"/>
          </a:xfrm>
          <a:prstGeom prst="rect">
            <a:avLst/>
          </a:prstGeom>
          <a:solidFill>
            <a:schemeClr val="bg1"/>
          </a:solidFill>
          <a:ln w="9525" algn="ctr">
            <a:solidFill>
              <a:srgbClr val="3B3369"/>
            </a:solidFill>
            <a:miter lim="800000"/>
            <a:headEnd/>
            <a:tailEnd/>
          </a:ln>
          <a:effectLst>
            <a:outerShdw dist="107763" dir="2700000" algn="ctr" rotWithShape="0">
              <a:schemeClr val="bg1">
                <a:lumMod val="50000"/>
                <a:alpha val="50000"/>
              </a:schemeClr>
            </a:outerShdw>
          </a:effectLst>
        </p:spPr>
        <p:txBody>
          <a:bodyPr wrap="none" lIns="49588" tIns="33059" rIns="49588" bIns="33059">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800">
                <a:latin typeface="Trebuchet MS" panose="020B0603020202020204" pitchFamily="34" charset="0"/>
              </a:rPr>
              <a:t>Stützskelett</a:t>
            </a:r>
          </a:p>
        </p:txBody>
      </p:sp>
      <p:sp>
        <p:nvSpPr>
          <p:cNvPr id="22" name="Text Box 23"/>
          <p:cNvSpPr txBox="1">
            <a:spLocks noChangeAspect="1" noChangeArrowheads="1"/>
          </p:cNvSpPr>
          <p:nvPr/>
        </p:nvSpPr>
        <p:spPr bwMode="auto">
          <a:xfrm>
            <a:off x="4976796" y="3162729"/>
            <a:ext cx="865783" cy="191559"/>
          </a:xfrm>
          <a:prstGeom prst="rect">
            <a:avLst/>
          </a:prstGeom>
          <a:solidFill>
            <a:schemeClr val="bg1"/>
          </a:solidFill>
          <a:ln w="9525" algn="ctr">
            <a:solidFill>
              <a:srgbClr val="3B3369"/>
            </a:solidFill>
            <a:miter lim="800000"/>
            <a:headEnd/>
            <a:tailEnd/>
          </a:ln>
          <a:effectLst>
            <a:outerShdw dist="107763" dir="2700000" algn="ctr" rotWithShape="0">
              <a:schemeClr val="bg1">
                <a:lumMod val="50000"/>
                <a:alpha val="50000"/>
              </a:schemeClr>
            </a:outerShdw>
          </a:effectLst>
        </p:spPr>
        <p:txBody>
          <a:bodyPr wrap="none" lIns="49588" tIns="33059" rIns="49588" bIns="33059">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800">
                <a:latin typeface="Trebuchet MS" panose="020B0603020202020204" pitchFamily="34" charset="0"/>
              </a:rPr>
              <a:t>Kiefer, Knochen</a:t>
            </a:r>
          </a:p>
        </p:txBody>
      </p:sp>
      <p:sp>
        <p:nvSpPr>
          <p:cNvPr id="23" name="Text Box 24"/>
          <p:cNvSpPr txBox="1">
            <a:spLocks noChangeAspect="1" noChangeArrowheads="1"/>
          </p:cNvSpPr>
          <p:nvPr/>
        </p:nvSpPr>
        <p:spPr bwMode="auto">
          <a:xfrm>
            <a:off x="5072584" y="2809967"/>
            <a:ext cx="672737" cy="191559"/>
          </a:xfrm>
          <a:prstGeom prst="rect">
            <a:avLst/>
          </a:prstGeom>
          <a:solidFill>
            <a:schemeClr val="bg1"/>
          </a:solidFill>
          <a:ln w="9525" algn="ctr">
            <a:solidFill>
              <a:srgbClr val="3B3369"/>
            </a:solidFill>
            <a:miter lim="800000"/>
            <a:headEnd/>
            <a:tailEnd/>
          </a:ln>
          <a:effectLst>
            <a:outerShdw dist="107763" dir="2700000" algn="ctr" rotWithShape="0">
              <a:schemeClr val="bg1">
                <a:lumMod val="50000"/>
                <a:alpha val="50000"/>
              </a:schemeClr>
            </a:outerShdw>
          </a:effectLst>
        </p:spPr>
        <p:txBody>
          <a:bodyPr wrap="none" lIns="49588" tIns="33059" rIns="49588" bIns="33059">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800">
                <a:latin typeface="Trebuchet MS" panose="020B0603020202020204" pitchFamily="34" charset="0"/>
              </a:rPr>
              <a:t>Gliedmaßen</a:t>
            </a:r>
          </a:p>
        </p:txBody>
      </p:sp>
      <p:sp>
        <p:nvSpPr>
          <p:cNvPr id="24" name="Text Box 25"/>
          <p:cNvSpPr txBox="1">
            <a:spLocks noChangeAspect="1" noChangeArrowheads="1"/>
          </p:cNvSpPr>
          <p:nvPr/>
        </p:nvSpPr>
        <p:spPr bwMode="auto">
          <a:xfrm>
            <a:off x="5066645" y="2088602"/>
            <a:ext cx="684617" cy="191559"/>
          </a:xfrm>
          <a:prstGeom prst="rect">
            <a:avLst/>
          </a:prstGeom>
          <a:solidFill>
            <a:schemeClr val="bg1"/>
          </a:solidFill>
          <a:ln w="9525" algn="ctr">
            <a:solidFill>
              <a:srgbClr val="3B3369"/>
            </a:solidFill>
            <a:miter lim="800000"/>
            <a:headEnd/>
            <a:tailEnd/>
          </a:ln>
          <a:effectLst>
            <a:outerShdw dist="107763" dir="2700000" algn="ctr" rotWithShape="0">
              <a:schemeClr val="bg1">
                <a:lumMod val="50000"/>
                <a:alpha val="50000"/>
              </a:schemeClr>
            </a:outerShdw>
          </a:effectLst>
        </p:spPr>
        <p:txBody>
          <a:bodyPr wrap="none" lIns="49588" tIns="33059" rIns="49588" bIns="33059">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800" dirty="0">
                <a:latin typeface="Trebuchet MS" panose="020B0603020202020204" pitchFamily="34" charset="0"/>
              </a:rPr>
              <a:t>Eigenwärme</a:t>
            </a:r>
          </a:p>
        </p:txBody>
      </p:sp>
      <p:sp>
        <p:nvSpPr>
          <p:cNvPr id="25" name="Text Box 26"/>
          <p:cNvSpPr txBox="1">
            <a:spLocks noChangeAspect="1" noChangeArrowheads="1"/>
          </p:cNvSpPr>
          <p:nvPr/>
        </p:nvSpPr>
        <p:spPr bwMode="auto">
          <a:xfrm>
            <a:off x="5147055" y="1397475"/>
            <a:ext cx="478207" cy="191559"/>
          </a:xfrm>
          <a:prstGeom prst="rect">
            <a:avLst/>
          </a:prstGeom>
          <a:solidFill>
            <a:schemeClr val="bg1"/>
          </a:solidFill>
          <a:ln w="9525">
            <a:solidFill>
              <a:srgbClr val="3B3369"/>
            </a:solidFill>
            <a:miter lim="800000"/>
            <a:headEnd/>
            <a:tailEnd/>
          </a:ln>
          <a:effectLst>
            <a:outerShdw dist="107763" dir="2700000" algn="ctr" rotWithShape="0">
              <a:schemeClr val="bg1">
                <a:lumMod val="50000"/>
                <a:alpha val="50000"/>
              </a:schemeClr>
            </a:outerShdw>
          </a:effectLst>
        </p:spPr>
        <p:txBody>
          <a:bodyPr wrap="none" lIns="49588" tIns="33059" rIns="49588" bIns="33059">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800" dirty="0">
                <a:latin typeface="Trebuchet MS" panose="020B0603020202020204" pitchFamily="34" charset="0"/>
              </a:rPr>
              <a:t>Freiheit</a:t>
            </a:r>
          </a:p>
        </p:txBody>
      </p:sp>
      <p:sp>
        <p:nvSpPr>
          <p:cNvPr id="26" name="Text Box 27"/>
          <p:cNvSpPr txBox="1">
            <a:spLocks noChangeAspect="1" noChangeArrowheads="1"/>
          </p:cNvSpPr>
          <p:nvPr/>
        </p:nvSpPr>
        <p:spPr bwMode="auto">
          <a:xfrm>
            <a:off x="6192225" y="4592499"/>
            <a:ext cx="693777" cy="33498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800">
                <a:latin typeface="Trebuchet MS" panose="020B0603020202020204" pitchFamily="34" charset="0"/>
              </a:rPr>
              <a:t>Weichtiere</a:t>
            </a:r>
          </a:p>
          <a:p>
            <a:pPr algn="ctr" eaLnBrk="1" hangingPunct="1">
              <a:spcBef>
                <a:spcPct val="0"/>
              </a:spcBef>
              <a:buFontTx/>
              <a:buNone/>
            </a:pPr>
            <a:r>
              <a:rPr lang="de-DE" altLang="de-DE" sz="800">
                <a:latin typeface="Trebuchet MS" panose="020B0603020202020204" pitchFamily="34" charset="0"/>
              </a:rPr>
              <a:t>Würmer</a:t>
            </a:r>
          </a:p>
        </p:txBody>
      </p:sp>
      <p:grpSp>
        <p:nvGrpSpPr>
          <p:cNvPr id="27" name="Group 28"/>
          <p:cNvGrpSpPr>
            <a:grpSpLocks noChangeAspect="1"/>
          </p:cNvGrpSpPr>
          <p:nvPr/>
        </p:nvGrpSpPr>
        <p:grpSpPr bwMode="auto">
          <a:xfrm>
            <a:off x="6089284" y="3760267"/>
            <a:ext cx="715281" cy="644176"/>
            <a:chOff x="3355" y="3030"/>
            <a:chExt cx="778" cy="715"/>
          </a:xfrm>
        </p:grpSpPr>
        <p:pic>
          <p:nvPicPr>
            <p:cNvPr id="28" name="Picture 29" descr="Seescheiden Ciona"/>
            <p:cNvPicPr preferRelativeResize="0">
              <a:picLocks noChangeAspect="1" noChangeArrowheads="1"/>
            </p:cNvPicPr>
            <p:nvPr/>
          </p:nvPicPr>
          <p:blipFill>
            <a:blip r:embed="rId3" cstate="print">
              <a:clrChange>
                <a:clrFrom>
                  <a:srgbClr val="FFFFFF"/>
                </a:clrFrom>
                <a:clrTo>
                  <a:srgbClr val="FFFFFF">
                    <a:alpha val="0"/>
                  </a:srgbClr>
                </a:clrTo>
              </a:clrChange>
              <a:lum bright="-36000"/>
              <a:extLst>
                <a:ext uri="{28A0092B-C50C-407E-A947-70E740481C1C}">
                  <a14:useLocalDpi xmlns:a14="http://schemas.microsoft.com/office/drawing/2010/main" val="0"/>
                </a:ext>
              </a:extLst>
            </a:blip>
            <a:srcRect/>
            <a:stretch>
              <a:fillRect/>
            </a:stretch>
          </p:blipFill>
          <p:spPr bwMode="auto">
            <a:xfrm>
              <a:off x="3622" y="3030"/>
              <a:ext cx="215"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30"/>
            <p:cNvSpPr txBox="1">
              <a:spLocks noChangeAspect="1" noChangeArrowheads="1"/>
            </p:cNvSpPr>
            <p:nvPr/>
          </p:nvSpPr>
          <p:spPr bwMode="auto">
            <a:xfrm>
              <a:off x="3355" y="3506"/>
              <a:ext cx="778" cy="2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800">
                  <a:latin typeface="Trebuchet MS" panose="020B0603020202020204" pitchFamily="34" charset="0"/>
                </a:rPr>
                <a:t>Manteltiere</a:t>
              </a:r>
            </a:p>
          </p:txBody>
        </p:sp>
      </p:grpSp>
      <p:sp>
        <p:nvSpPr>
          <p:cNvPr id="30" name="Text Box 31"/>
          <p:cNvSpPr txBox="1">
            <a:spLocks noChangeAspect="1" noChangeArrowheads="1"/>
          </p:cNvSpPr>
          <p:nvPr/>
        </p:nvSpPr>
        <p:spPr bwMode="auto">
          <a:xfrm>
            <a:off x="4860226" y="3502534"/>
            <a:ext cx="1098924" cy="191559"/>
          </a:xfrm>
          <a:prstGeom prst="rect">
            <a:avLst/>
          </a:prstGeom>
          <a:solidFill>
            <a:schemeClr val="bg1"/>
          </a:solidFill>
          <a:ln w="9525" algn="ctr">
            <a:solidFill>
              <a:srgbClr val="3B3369"/>
            </a:solidFill>
            <a:miter lim="800000"/>
            <a:headEnd/>
            <a:tailEnd/>
          </a:ln>
          <a:effectLst>
            <a:outerShdw dist="107763" dir="2700000" algn="ctr" rotWithShape="0">
              <a:schemeClr val="bg1">
                <a:lumMod val="50000"/>
                <a:alpha val="50000"/>
              </a:schemeClr>
            </a:outerShdw>
          </a:effectLst>
        </p:spPr>
        <p:txBody>
          <a:bodyPr wrap="none" lIns="49588" tIns="33059" rIns="49588" bIns="33059">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800">
                <a:latin typeface="Trebuchet MS" panose="020B0603020202020204" pitchFamily="34" charset="0"/>
              </a:rPr>
              <a:t>Schädel, Wirbelsäule</a:t>
            </a:r>
          </a:p>
        </p:txBody>
      </p:sp>
      <p:sp>
        <p:nvSpPr>
          <p:cNvPr id="31" name="Text Box 39"/>
          <p:cNvSpPr txBox="1">
            <a:spLocks noChangeAspect="1" noChangeArrowheads="1"/>
          </p:cNvSpPr>
          <p:nvPr/>
        </p:nvSpPr>
        <p:spPr bwMode="auto">
          <a:xfrm>
            <a:off x="5013906" y="2455764"/>
            <a:ext cx="794505" cy="191559"/>
          </a:xfrm>
          <a:prstGeom prst="rect">
            <a:avLst/>
          </a:prstGeom>
          <a:solidFill>
            <a:schemeClr val="bg1"/>
          </a:solidFill>
          <a:ln w="9525" algn="ctr">
            <a:solidFill>
              <a:srgbClr val="3B3369"/>
            </a:solidFill>
            <a:miter lim="800000"/>
            <a:headEnd/>
            <a:tailEnd/>
          </a:ln>
          <a:effectLst>
            <a:outerShdw dist="107763" dir="2700000" algn="ctr" rotWithShape="0">
              <a:schemeClr val="bg1">
                <a:lumMod val="50000"/>
                <a:alpha val="50000"/>
              </a:schemeClr>
            </a:outerShdw>
          </a:effectLst>
        </p:spPr>
        <p:txBody>
          <a:bodyPr wrap="none" lIns="49588" tIns="33059" rIns="49588" bIns="33059">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800" dirty="0">
                <a:latin typeface="Trebuchet MS" panose="020B0603020202020204" pitchFamily="34" charset="0"/>
              </a:rPr>
              <a:t>Leben an Land</a:t>
            </a:r>
          </a:p>
        </p:txBody>
      </p:sp>
      <p:sp>
        <p:nvSpPr>
          <p:cNvPr id="32" name="Text Box 40"/>
          <p:cNvSpPr txBox="1">
            <a:spLocks noChangeAspect="1" noChangeArrowheads="1"/>
          </p:cNvSpPr>
          <p:nvPr/>
        </p:nvSpPr>
        <p:spPr bwMode="auto">
          <a:xfrm>
            <a:off x="5025065" y="1750238"/>
            <a:ext cx="767776" cy="191559"/>
          </a:xfrm>
          <a:prstGeom prst="rect">
            <a:avLst/>
          </a:prstGeom>
          <a:solidFill>
            <a:schemeClr val="bg1"/>
          </a:solidFill>
          <a:ln w="9525">
            <a:solidFill>
              <a:srgbClr val="3B3369"/>
            </a:solidFill>
            <a:miter lim="800000"/>
            <a:headEnd/>
            <a:tailEnd/>
          </a:ln>
          <a:effectLst>
            <a:outerShdw dist="107763" dir="2700000" algn="ctr" rotWithShape="0">
              <a:schemeClr val="bg1">
                <a:lumMod val="50000"/>
                <a:alpha val="50000"/>
              </a:schemeClr>
            </a:outerShdw>
          </a:effectLst>
        </p:spPr>
        <p:txBody>
          <a:bodyPr wrap="none" lIns="49588" tIns="33059" rIns="49588" bIns="33059">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800">
                <a:latin typeface="Trebuchet MS" panose="020B0603020202020204" pitchFamily="34" charset="0"/>
              </a:rPr>
              <a:t>Lernverhalten</a:t>
            </a:r>
          </a:p>
        </p:txBody>
      </p:sp>
      <p:grpSp>
        <p:nvGrpSpPr>
          <p:cNvPr id="33" name="Group 41"/>
          <p:cNvGrpSpPr>
            <a:grpSpLocks noChangeAspect="1"/>
          </p:cNvGrpSpPr>
          <p:nvPr/>
        </p:nvGrpSpPr>
        <p:grpSpPr bwMode="auto">
          <a:xfrm>
            <a:off x="6058756" y="2418328"/>
            <a:ext cx="542858" cy="461317"/>
            <a:chOff x="3323" y="1541"/>
            <a:chExt cx="590" cy="512"/>
          </a:xfrm>
        </p:grpSpPr>
        <p:sp>
          <p:nvSpPr>
            <p:cNvPr id="34" name="Text Box 42"/>
            <p:cNvSpPr txBox="1">
              <a:spLocks noChangeAspect="1" noChangeArrowheads="1"/>
            </p:cNvSpPr>
            <p:nvPr/>
          </p:nvSpPr>
          <p:spPr bwMode="auto">
            <a:xfrm>
              <a:off x="3323" y="1814"/>
              <a:ext cx="539" cy="2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800">
                  <a:latin typeface="Trebuchet MS" panose="020B0603020202020204" pitchFamily="34" charset="0"/>
                </a:rPr>
                <a:t>Lurche</a:t>
              </a:r>
            </a:p>
          </p:txBody>
        </p:sp>
        <p:pic>
          <p:nvPicPr>
            <p:cNvPr id="35" name="Picture 43" descr="Amphibien Rana Laubfrosch"/>
            <p:cNvPicPr>
              <a:picLocks noChangeAspect="1" noChangeArrowheads="1"/>
            </p:cNvPicPr>
            <p:nvPr/>
          </p:nvPicPr>
          <p:blipFill>
            <a:blip r:embed="rId4" cstate="print">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3552" y="1541"/>
              <a:ext cx="36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 name="Picture 44" descr="Reptilia Lanthanotus Taubwaran"/>
          <p:cNvPicPr>
            <a:picLocks noChangeAspect="1" noChangeArrowheads="1"/>
          </p:cNvPicPr>
          <p:nvPr/>
        </p:nvPicPr>
        <p:blipFill>
          <a:blip r:embed="rId5" cstate="print">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3900111" y="2176433"/>
            <a:ext cx="617654" cy="289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45"/>
          <p:cNvSpPr>
            <a:spLocks noChangeAspect="1" noChangeArrowheads="1"/>
          </p:cNvSpPr>
          <p:nvPr/>
        </p:nvSpPr>
        <p:spPr bwMode="auto">
          <a:xfrm>
            <a:off x="3900112" y="2409688"/>
            <a:ext cx="705656" cy="20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800" dirty="0">
                <a:latin typeface="Trebuchet MS" panose="020B0603020202020204" pitchFamily="34" charset="0"/>
              </a:rPr>
              <a:t>Kriechtiere</a:t>
            </a:r>
          </a:p>
        </p:txBody>
      </p:sp>
      <p:sp>
        <p:nvSpPr>
          <p:cNvPr id="38" name="Text Box 46"/>
          <p:cNvSpPr txBox="1">
            <a:spLocks noChangeAspect="1" noChangeArrowheads="1"/>
          </p:cNvSpPr>
          <p:nvPr/>
        </p:nvSpPr>
        <p:spPr bwMode="auto">
          <a:xfrm>
            <a:off x="3888347" y="1842388"/>
            <a:ext cx="542653" cy="209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800">
                <a:latin typeface="Trebuchet MS" panose="020B0603020202020204" pitchFamily="34" charset="0"/>
              </a:rPr>
              <a:t>Vögel</a:t>
            </a:r>
          </a:p>
        </p:txBody>
      </p:sp>
      <p:pic>
        <p:nvPicPr>
          <p:cNvPr id="39" name="Picture 47" descr="Aves Turdus Singdrossel"/>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3344" y="1715681"/>
            <a:ext cx="338239" cy="355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Group 48"/>
          <p:cNvGrpSpPr>
            <a:grpSpLocks noChangeAspect="1"/>
          </p:cNvGrpSpPr>
          <p:nvPr/>
        </p:nvGrpSpPr>
        <p:grpSpPr bwMode="auto">
          <a:xfrm>
            <a:off x="3980996" y="1125343"/>
            <a:ext cx="674854" cy="661460"/>
            <a:chOff x="1064" y="106"/>
            <a:chExt cx="733" cy="734"/>
          </a:xfrm>
        </p:grpSpPr>
        <p:sp>
          <p:nvSpPr>
            <p:cNvPr id="41" name="Text Box 49"/>
            <p:cNvSpPr txBox="1">
              <a:spLocks noChangeAspect="1" noChangeArrowheads="1"/>
            </p:cNvSpPr>
            <p:nvPr/>
          </p:nvSpPr>
          <p:spPr bwMode="auto">
            <a:xfrm>
              <a:off x="1325" y="601"/>
              <a:ext cx="472" cy="2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800" dirty="0">
                  <a:latin typeface="Trebuchet MS" panose="020B0603020202020204" pitchFamily="34" charset="0"/>
                </a:rPr>
                <a:t>Affen</a:t>
              </a:r>
            </a:p>
          </p:txBody>
        </p:sp>
        <p:pic>
          <p:nvPicPr>
            <p:cNvPr id="42" name="Picture 50" descr="Affen Pongo Orang-Utan"/>
            <p:cNvPicPr>
              <a:picLocks noChangeAspect="1" noChangeArrowheads="1"/>
            </p:cNvPicPr>
            <p:nvPr/>
          </p:nvPicPr>
          <p:blipFill>
            <a:blip r:embed="rId7" cstate="print">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1064" y="106"/>
              <a:ext cx="602"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 name="Text Box 51"/>
          <p:cNvSpPr txBox="1">
            <a:spLocks noChangeAspect="1" noChangeArrowheads="1"/>
          </p:cNvSpPr>
          <p:nvPr/>
        </p:nvSpPr>
        <p:spPr bwMode="auto">
          <a:xfrm>
            <a:off x="3912089" y="4449953"/>
            <a:ext cx="837819" cy="209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800" dirty="0">
                <a:latin typeface="Trebuchet MS" panose="020B0603020202020204" pitchFamily="34" charset="0"/>
              </a:rPr>
              <a:t>Stachelhäuter</a:t>
            </a:r>
          </a:p>
        </p:txBody>
      </p:sp>
      <p:pic>
        <p:nvPicPr>
          <p:cNvPr id="44" name="Picture 52" descr="Seeigel Arbacia"/>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3348" y="4104390"/>
            <a:ext cx="488241" cy="34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 Box 53"/>
          <p:cNvSpPr txBox="1">
            <a:spLocks noChangeAspect="1" noChangeArrowheads="1"/>
          </p:cNvSpPr>
          <p:nvPr/>
        </p:nvSpPr>
        <p:spPr bwMode="auto">
          <a:xfrm>
            <a:off x="4993116" y="5604713"/>
            <a:ext cx="836084" cy="191559"/>
          </a:xfrm>
          <a:prstGeom prst="rect">
            <a:avLst/>
          </a:prstGeom>
          <a:solidFill>
            <a:schemeClr val="bg1"/>
          </a:solidFill>
          <a:ln w="9525" algn="ctr">
            <a:solidFill>
              <a:srgbClr val="3B3369"/>
            </a:solidFill>
            <a:miter lim="800000"/>
            <a:headEnd/>
            <a:tailEnd/>
          </a:ln>
          <a:effectLst>
            <a:outerShdw dist="107763" dir="2700000" algn="ctr" rotWithShape="0">
              <a:schemeClr val="bg1">
                <a:lumMod val="50000"/>
                <a:alpha val="50000"/>
              </a:schemeClr>
            </a:outerShdw>
          </a:effectLst>
        </p:spPr>
        <p:txBody>
          <a:bodyPr wrap="none" lIns="49588" tIns="33059" rIns="49588" bIns="33059">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800">
                <a:latin typeface="Trebuchet MS" panose="020B0603020202020204" pitchFamily="34" charset="0"/>
              </a:rPr>
              <a:t>echter Zellkern</a:t>
            </a:r>
          </a:p>
        </p:txBody>
      </p:sp>
      <p:grpSp>
        <p:nvGrpSpPr>
          <p:cNvPr id="46" name="Group 54"/>
          <p:cNvGrpSpPr>
            <a:grpSpLocks noChangeAspect="1"/>
          </p:cNvGrpSpPr>
          <p:nvPr/>
        </p:nvGrpSpPr>
        <p:grpSpPr bwMode="auto">
          <a:xfrm>
            <a:off x="6191861" y="1662406"/>
            <a:ext cx="673225" cy="495887"/>
            <a:chOff x="3432" y="654"/>
            <a:chExt cx="731" cy="550"/>
          </a:xfrm>
        </p:grpSpPr>
        <p:sp>
          <p:nvSpPr>
            <p:cNvPr id="47" name="Text Box 55"/>
            <p:cNvSpPr txBox="1">
              <a:spLocks noChangeAspect="1" noChangeArrowheads="1"/>
            </p:cNvSpPr>
            <p:nvPr/>
          </p:nvSpPr>
          <p:spPr bwMode="auto">
            <a:xfrm>
              <a:off x="3432" y="965"/>
              <a:ext cx="731" cy="2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800">
                  <a:latin typeface="Trebuchet MS" panose="020B0603020202020204" pitchFamily="34" charset="0"/>
                </a:rPr>
                <a:t>Säugetiere</a:t>
              </a:r>
            </a:p>
          </p:txBody>
        </p:sp>
        <p:pic>
          <p:nvPicPr>
            <p:cNvPr id="48" name="Picture 56" descr="Raubtiere Leopardus Ozelot"/>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33" y="654"/>
              <a:ext cx="64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Arc 57"/>
          <p:cNvSpPr>
            <a:spLocks noChangeAspect="1"/>
          </p:cNvSpPr>
          <p:nvPr/>
        </p:nvSpPr>
        <p:spPr bwMode="auto">
          <a:xfrm flipV="1">
            <a:off x="6728085" y="3426222"/>
            <a:ext cx="348534" cy="1314581"/>
          </a:xfrm>
          <a:custGeom>
            <a:avLst/>
            <a:gdLst>
              <a:gd name="T0" fmla="*/ 2147483647 w 8162"/>
              <a:gd name="T1" fmla="*/ 0 h 21476"/>
              <a:gd name="T2" fmla="*/ 2147483647 w 8162"/>
              <a:gd name="T3" fmla="*/ 2147483647 h 21476"/>
              <a:gd name="T4" fmla="*/ 0 w 8162"/>
              <a:gd name="T5" fmla="*/ 2147483647 h 21476"/>
              <a:gd name="T6" fmla="*/ 0 60000 65536"/>
              <a:gd name="T7" fmla="*/ 0 60000 65536"/>
              <a:gd name="T8" fmla="*/ 0 60000 65536"/>
            </a:gdLst>
            <a:ahLst/>
            <a:cxnLst>
              <a:cxn ang="T6">
                <a:pos x="T0" y="T1"/>
              </a:cxn>
              <a:cxn ang="T7">
                <a:pos x="T2" y="T3"/>
              </a:cxn>
              <a:cxn ang="T8">
                <a:pos x="T4" y="T5"/>
              </a:cxn>
            </a:cxnLst>
            <a:rect l="0" t="0" r="r" b="b"/>
            <a:pathLst>
              <a:path w="8162" h="21476" fill="none" extrusionOk="0">
                <a:moveTo>
                  <a:pt x="2310" y="-1"/>
                </a:moveTo>
                <a:cubicBezTo>
                  <a:pt x="4320" y="216"/>
                  <a:pt x="6290" y="713"/>
                  <a:pt x="8162" y="1477"/>
                </a:cubicBezTo>
              </a:path>
              <a:path w="8162" h="21476" stroke="0" extrusionOk="0">
                <a:moveTo>
                  <a:pt x="2310" y="-1"/>
                </a:moveTo>
                <a:cubicBezTo>
                  <a:pt x="4320" y="216"/>
                  <a:pt x="6290" y="713"/>
                  <a:pt x="8162" y="1477"/>
                </a:cubicBezTo>
                <a:lnTo>
                  <a:pt x="0" y="21476"/>
                </a:lnTo>
                <a:lnTo>
                  <a:pt x="2310" y="-1"/>
                </a:lnTo>
                <a:close/>
              </a:path>
            </a:pathLst>
          </a:custGeom>
          <a:noFill/>
          <a:ln w="19050">
            <a:solidFill>
              <a:srgbClr val="C00000"/>
            </a:solidFill>
            <a:prstDash val="sysDot"/>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nchor="ctr"/>
          <a:lstStyle/>
          <a:p>
            <a:endParaRPr lang="de-DE" sz="800">
              <a:latin typeface="Trebuchet MS" panose="020B0603020202020204" pitchFamily="34" charset="0"/>
            </a:endParaRPr>
          </a:p>
        </p:txBody>
      </p:sp>
      <p:sp>
        <p:nvSpPr>
          <p:cNvPr id="50" name="Arc 58"/>
          <p:cNvSpPr>
            <a:spLocks noChangeAspect="1"/>
          </p:cNvSpPr>
          <p:nvPr/>
        </p:nvSpPr>
        <p:spPr bwMode="auto">
          <a:xfrm flipH="1" flipV="1">
            <a:off x="4064820" y="825855"/>
            <a:ext cx="348533" cy="1317461"/>
          </a:xfrm>
          <a:custGeom>
            <a:avLst/>
            <a:gdLst>
              <a:gd name="T0" fmla="*/ 2147483647 w 8162"/>
              <a:gd name="T1" fmla="*/ 0 h 21541"/>
              <a:gd name="T2" fmla="*/ 2147483647 w 8162"/>
              <a:gd name="T3" fmla="*/ 2147483647 h 21541"/>
              <a:gd name="T4" fmla="*/ 0 w 8162"/>
              <a:gd name="T5" fmla="*/ 2147483647 h 21541"/>
              <a:gd name="T6" fmla="*/ 0 60000 65536"/>
              <a:gd name="T7" fmla="*/ 0 60000 65536"/>
              <a:gd name="T8" fmla="*/ 0 60000 65536"/>
            </a:gdLst>
            <a:ahLst/>
            <a:cxnLst>
              <a:cxn ang="T6">
                <a:pos x="T0" y="T1"/>
              </a:cxn>
              <a:cxn ang="T7">
                <a:pos x="T2" y="T3"/>
              </a:cxn>
              <a:cxn ang="T8">
                <a:pos x="T4" y="T5"/>
              </a:cxn>
            </a:cxnLst>
            <a:rect l="0" t="0" r="r" b="b"/>
            <a:pathLst>
              <a:path w="8162" h="21541" fill="none" extrusionOk="0">
                <a:moveTo>
                  <a:pt x="1600" y="0"/>
                </a:moveTo>
                <a:cubicBezTo>
                  <a:pt x="3855" y="167"/>
                  <a:pt x="6069" y="688"/>
                  <a:pt x="8162" y="1542"/>
                </a:cubicBezTo>
              </a:path>
              <a:path w="8162" h="21541" stroke="0" extrusionOk="0">
                <a:moveTo>
                  <a:pt x="1600" y="0"/>
                </a:moveTo>
                <a:cubicBezTo>
                  <a:pt x="3855" y="167"/>
                  <a:pt x="6069" y="688"/>
                  <a:pt x="8162" y="1542"/>
                </a:cubicBezTo>
                <a:lnTo>
                  <a:pt x="0" y="21541"/>
                </a:lnTo>
                <a:lnTo>
                  <a:pt x="1600" y="0"/>
                </a:lnTo>
                <a:close/>
              </a:path>
            </a:pathLst>
          </a:custGeom>
          <a:noFill/>
          <a:ln w="19050">
            <a:solidFill>
              <a:srgbClr val="C00000"/>
            </a:solidFill>
            <a:prstDash val="sysDot"/>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nchor="ctr"/>
          <a:lstStyle/>
          <a:p>
            <a:endParaRPr lang="de-DE" sz="800">
              <a:latin typeface="Trebuchet MS" panose="020B0603020202020204" pitchFamily="34" charset="0"/>
            </a:endParaRPr>
          </a:p>
        </p:txBody>
      </p:sp>
      <p:sp>
        <p:nvSpPr>
          <p:cNvPr id="51" name="Text Box 59"/>
          <p:cNvSpPr txBox="1">
            <a:spLocks noChangeAspect="1" noChangeArrowheads="1"/>
          </p:cNvSpPr>
          <p:nvPr/>
        </p:nvSpPr>
        <p:spPr bwMode="auto">
          <a:xfrm>
            <a:off x="6803115" y="4440023"/>
            <a:ext cx="572010" cy="209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800" dirty="0">
                <a:latin typeface="Trebuchet MS" panose="020B0603020202020204" pitchFamily="34" charset="0"/>
              </a:rPr>
              <a:t>Insekten</a:t>
            </a:r>
          </a:p>
        </p:txBody>
      </p:sp>
      <p:sp>
        <p:nvSpPr>
          <p:cNvPr id="52" name="Text Box 60"/>
          <p:cNvSpPr txBox="1">
            <a:spLocks noChangeAspect="1" noChangeArrowheads="1"/>
          </p:cNvSpPr>
          <p:nvPr/>
        </p:nvSpPr>
        <p:spPr bwMode="auto">
          <a:xfrm>
            <a:off x="4855022" y="3868255"/>
            <a:ext cx="1110802" cy="191559"/>
          </a:xfrm>
          <a:prstGeom prst="rect">
            <a:avLst/>
          </a:prstGeom>
          <a:solidFill>
            <a:schemeClr val="bg1"/>
          </a:solidFill>
          <a:ln w="9525" algn="ctr">
            <a:solidFill>
              <a:srgbClr val="3B3369"/>
            </a:solidFill>
            <a:miter lim="800000"/>
            <a:headEnd/>
            <a:tailEnd/>
          </a:ln>
          <a:effectLst>
            <a:outerShdw dist="107763" dir="2700000" algn="ctr" rotWithShape="0">
              <a:schemeClr val="bg1">
                <a:lumMod val="50000"/>
                <a:alpha val="50000"/>
              </a:schemeClr>
            </a:outerShdw>
          </a:effectLst>
        </p:spPr>
        <p:txBody>
          <a:bodyPr wrap="none" lIns="49588" tIns="33059" rIns="49588" bIns="33059">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800">
                <a:latin typeface="Trebuchet MS" panose="020B0603020202020204" pitchFamily="34" charset="0"/>
              </a:rPr>
              <a:t>gerichtete Bewegung</a:t>
            </a:r>
          </a:p>
        </p:txBody>
      </p:sp>
      <p:sp>
        <p:nvSpPr>
          <p:cNvPr id="53" name="Text Box 61"/>
          <p:cNvSpPr txBox="1">
            <a:spLocks noChangeAspect="1" noChangeArrowheads="1"/>
          </p:cNvSpPr>
          <p:nvPr/>
        </p:nvSpPr>
        <p:spPr bwMode="auto">
          <a:xfrm>
            <a:off x="5215875" y="5956036"/>
            <a:ext cx="387624" cy="191559"/>
          </a:xfrm>
          <a:prstGeom prst="rect">
            <a:avLst/>
          </a:prstGeom>
          <a:solidFill>
            <a:schemeClr val="bg1"/>
          </a:solidFill>
          <a:ln w="9525" algn="ctr">
            <a:solidFill>
              <a:srgbClr val="3B3369"/>
            </a:solidFill>
            <a:miter lim="800000"/>
            <a:headEnd/>
            <a:tailEnd/>
          </a:ln>
          <a:effectLst>
            <a:outerShdw dist="107763" dir="2700000" algn="ctr" rotWithShape="0">
              <a:schemeClr val="bg1">
                <a:lumMod val="50000"/>
                <a:alpha val="50000"/>
              </a:schemeClr>
            </a:outerShdw>
          </a:effectLst>
        </p:spPr>
        <p:txBody>
          <a:bodyPr wrap="none" lIns="49588" tIns="33059" rIns="49588" bIns="33059">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800">
                <a:latin typeface="Trebuchet MS" panose="020B0603020202020204" pitchFamily="34" charset="0"/>
              </a:rPr>
              <a:t>Leben</a:t>
            </a:r>
          </a:p>
        </p:txBody>
      </p:sp>
      <p:grpSp>
        <p:nvGrpSpPr>
          <p:cNvPr id="54" name="Group 62"/>
          <p:cNvGrpSpPr>
            <a:grpSpLocks noChangeAspect="1"/>
          </p:cNvGrpSpPr>
          <p:nvPr/>
        </p:nvGrpSpPr>
        <p:grpSpPr bwMode="auto">
          <a:xfrm>
            <a:off x="6235191" y="3047541"/>
            <a:ext cx="646628" cy="558842"/>
            <a:chOff x="3562" y="2203"/>
            <a:chExt cx="702" cy="621"/>
          </a:xfrm>
        </p:grpSpPr>
        <p:sp>
          <p:nvSpPr>
            <p:cNvPr id="55" name="Text Box 63"/>
            <p:cNvSpPr txBox="1">
              <a:spLocks noChangeAspect="1" noChangeArrowheads="1"/>
            </p:cNvSpPr>
            <p:nvPr/>
          </p:nvSpPr>
          <p:spPr bwMode="auto">
            <a:xfrm>
              <a:off x="3562" y="2448"/>
              <a:ext cx="702" cy="37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800">
                  <a:latin typeface="Trebuchet MS" panose="020B0603020202020204" pitchFamily="34" charset="0"/>
                </a:rPr>
                <a:t>Kieferlose</a:t>
              </a:r>
            </a:p>
            <a:p>
              <a:pPr algn="ctr" eaLnBrk="1" hangingPunct="1">
                <a:spcBef>
                  <a:spcPct val="0"/>
                </a:spcBef>
                <a:buFontTx/>
                <a:buNone/>
              </a:pPr>
              <a:r>
                <a:rPr lang="de-DE" altLang="de-DE" sz="800">
                  <a:latin typeface="Trebuchet MS" panose="020B0603020202020204" pitchFamily="34" charset="0"/>
                </a:rPr>
                <a:t>Fische</a:t>
              </a:r>
            </a:p>
          </p:txBody>
        </p:sp>
        <p:pic>
          <p:nvPicPr>
            <p:cNvPr id="56" name="Picture 64" descr="lamprey"/>
            <p:cNvPicPr>
              <a:picLocks noChangeAspect="1" noChangeArrowheads="1"/>
            </p:cNvPicPr>
            <p:nvPr/>
          </p:nvPicPr>
          <p:blipFill>
            <a:blip r:embed="rId10" cstate="print">
              <a:lum bright="12000" contrast="12000"/>
              <a:extLst>
                <a:ext uri="{28A0092B-C50C-407E-A947-70E740481C1C}">
                  <a14:useLocalDpi xmlns:a14="http://schemas.microsoft.com/office/drawing/2010/main" val="0"/>
                </a:ext>
              </a:extLst>
            </a:blip>
            <a:srcRect/>
            <a:stretch>
              <a:fillRect/>
            </a:stretch>
          </p:blipFill>
          <p:spPr bwMode="auto">
            <a:xfrm>
              <a:off x="3599" y="2203"/>
              <a:ext cx="490"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 name="Group 65"/>
          <p:cNvGrpSpPr>
            <a:grpSpLocks noChangeAspect="1"/>
          </p:cNvGrpSpPr>
          <p:nvPr/>
        </p:nvGrpSpPr>
        <p:grpSpPr bwMode="auto">
          <a:xfrm>
            <a:off x="4184889" y="5143960"/>
            <a:ext cx="699576" cy="468516"/>
            <a:chOff x="1285" y="4661"/>
            <a:chExt cx="762" cy="520"/>
          </a:xfrm>
        </p:grpSpPr>
        <p:pic>
          <p:nvPicPr>
            <p:cNvPr id="58" name="Picture 66" descr="Schwämme Euspongia"/>
            <p:cNvPicPr preferRelativeResize="0">
              <a:picLocks noChangeAspect="1" noChangeArrowheads="1"/>
            </p:cNvPicPr>
            <p:nvPr/>
          </p:nvPicPr>
          <p:blipFill>
            <a:blip r:embed="rId11" cstate="print">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1499" y="4661"/>
              <a:ext cx="30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 Box 67"/>
            <p:cNvSpPr txBox="1">
              <a:spLocks noChangeAspect="1" noChangeArrowheads="1"/>
            </p:cNvSpPr>
            <p:nvPr/>
          </p:nvSpPr>
          <p:spPr bwMode="auto">
            <a:xfrm>
              <a:off x="1285" y="4942"/>
              <a:ext cx="762" cy="2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800">
                  <a:latin typeface="Trebuchet MS" panose="020B0603020202020204" pitchFamily="34" charset="0"/>
                </a:rPr>
                <a:t>Schwämme</a:t>
              </a:r>
            </a:p>
          </p:txBody>
        </p:sp>
      </p:grpSp>
      <p:sp>
        <p:nvSpPr>
          <p:cNvPr id="60" name="Text Box 68"/>
          <p:cNvSpPr txBox="1">
            <a:spLocks noChangeAspect="1" noChangeArrowheads="1"/>
          </p:cNvSpPr>
          <p:nvPr/>
        </p:nvSpPr>
        <p:spPr bwMode="auto">
          <a:xfrm>
            <a:off x="3972705" y="4771040"/>
            <a:ext cx="619528" cy="209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800">
                <a:latin typeface="Trebuchet MS" panose="020B0603020202020204" pitchFamily="34" charset="0"/>
              </a:rPr>
              <a:t>Hohltiere</a:t>
            </a:r>
          </a:p>
        </p:txBody>
      </p:sp>
      <p:pic>
        <p:nvPicPr>
          <p:cNvPr id="61" name="Picture 69" descr="Blumentiere Hexacorallia Epizoanthus"/>
          <p:cNvPicPr>
            <a:picLocks noChangeAspect="1" noChangeArrowheads="1"/>
          </p:cNvPicPr>
          <p:nvPr/>
        </p:nvPicPr>
        <p:blipFill>
          <a:blip r:embed="rId12" cstate="print">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a:stretch>
            <a:fillRect/>
          </a:stretch>
        </p:blipFill>
        <p:spPr bwMode="auto">
          <a:xfrm>
            <a:off x="4016289" y="4925104"/>
            <a:ext cx="480889" cy="394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 Box 70"/>
          <p:cNvSpPr txBox="1">
            <a:spLocks noChangeAspect="1" noChangeArrowheads="1"/>
          </p:cNvSpPr>
          <p:nvPr/>
        </p:nvSpPr>
        <p:spPr bwMode="auto">
          <a:xfrm>
            <a:off x="6194234" y="5318183"/>
            <a:ext cx="582404" cy="33498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800">
                <a:latin typeface="Trebuchet MS" panose="020B0603020202020204" pitchFamily="34" charset="0"/>
              </a:rPr>
              <a:t>Pflanzen</a:t>
            </a:r>
          </a:p>
          <a:p>
            <a:pPr algn="ctr" eaLnBrk="1" hangingPunct="1">
              <a:spcBef>
                <a:spcPct val="0"/>
              </a:spcBef>
              <a:buFontTx/>
              <a:buNone/>
            </a:pPr>
            <a:r>
              <a:rPr lang="de-DE" altLang="de-DE" sz="800">
                <a:latin typeface="Trebuchet MS" panose="020B0603020202020204" pitchFamily="34" charset="0"/>
              </a:rPr>
              <a:t>Pilze</a:t>
            </a:r>
          </a:p>
        </p:txBody>
      </p:sp>
      <p:sp>
        <p:nvSpPr>
          <p:cNvPr id="63" name="Text Box 71"/>
          <p:cNvSpPr txBox="1">
            <a:spLocks noChangeAspect="1" noChangeArrowheads="1"/>
          </p:cNvSpPr>
          <p:nvPr/>
        </p:nvSpPr>
        <p:spPr bwMode="auto">
          <a:xfrm>
            <a:off x="3982206" y="5659426"/>
            <a:ext cx="631409" cy="33498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800">
                <a:latin typeface="Trebuchet MS" panose="020B0603020202020204" pitchFamily="34" charset="0"/>
              </a:rPr>
              <a:t>Bakterien</a:t>
            </a:r>
          </a:p>
          <a:p>
            <a:pPr algn="ctr" eaLnBrk="1" hangingPunct="1">
              <a:spcBef>
                <a:spcPct val="0"/>
              </a:spcBef>
              <a:buFontTx/>
              <a:buNone/>
            </a:pPr>
            <a:r>
              <a:rPr lang="de-DE" altLang="de-DE" sz="800">
                <a:latin typeface="Trebuchet MS" panose="020B0603020202020204" pitchFamily="34" charset="0"/>
              </a:rPr>
              <a:t>Archae</a:t>
            </a:r>
          </a:p>
        </p:txBody>
      </p:sp>
      <p:pic>
        <p:nvPicPr>
          <p:cNvPr id="64" name="Picture 3" descr="Rainkohl a"/>
          <p:cNvPicPr>
            <a:picLocks noChangeAspect="1" noChangeArrowheads="1"/>
          </p:cNvPicPr>
          <p:nvPr/>
        </p:nvPicPr>
        <p:blipFill>
          <a:blip r:embed="rId13">
            <a:clrChange>
              <a:clrFrom>
                <a:srgbClr val="FFFFFF"/>
              </a:clrFrom>
              <a:clrTo>
                <a:srgbClr val="FFFFFF">
                  <a:alpha val="0"/>
                </a:srgbClr>
              </a:clrTo>
            </a:clrChange>
            <a:lum bright="12000" contrast="6000"/>
            <a:extLst>
              <a:ext uri="{28A0092B-C50C-407E-A947-70E740481C1C}">
                <a14:useLocalDpi xmlns:a14="http://schemas.microsoft.com/office/drawing/2010/main" val="0"/>
              </a:ext>
            </a:extLst>
          </a:blip>
          <a:srcRect l="2951" t="5254" r="70663" b="27328"/>
          <a:stretch>
            <a:fillRect/>
          </a:stretch>
        </p:blipFill>
        <p:spPr bwMode="auto">
          <a:xfrm>
            <a:off x="1284184" y="1125343"/>
            <a:ext cx="1920367" cy="5036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 Box 72"/>
          <p:cNvSpPr txBox="1">
            <a:spLocks noChangeAspect="1" noChangeArrowheads="1"/>
          </p:cNvSpPr>
          <p:nvPr/>
        </p:nvSpPr>
        <p:spPr bwMode="auto">
          <a:xfrm>
            <a:off x="7545737" y="5195039"/>
            <a:ext cx="1571392" cy="2233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900" i="1" dirty="0">
                <a:latin typeface="Trebuchet MS" panose="020B0603020202020204" pitchFamily="34" charset="0"/>
              </a:rPr>
              <a:t>Tiere mit echtem Gewebe</a:t>
            </a:r>
            <a:endParaRPr lang="de-DE" altLang="de-DE" sz="900" i="1" dirty="0">
              <a:latin typeface="Trebuchet MS" panose="020B0603020202020204" pitchFamily="34" charset="0"/>
            </a:endParaRPr>
          </a:p>
        </p:txBody>
      </p:sp>
      <p:sp>
        <p:nvSpPr>
          <p:cNvPr id="66" name="Text Box 73"/>
          <p:cNvSpPr txBox="1">
            <a:spLocks noChangeAspect="1" noChangeArrowheads="1"/>
          </p:cNvSpPr>
          <p:nvPr/>
        </p:nvSpPr>
        <p:spPr bwMode="auto">
          <a:xfrm>
            <a:off x="7545737" y="4844381"/>
            <a:ext cx="1018985" cy="2233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900" i="1" dirty="0">
                <a:latin typeface="Trebuchet MS" panose="020B0603020202020204" pitchFamily="34" charset="0"/>
              </a:rPr>
              <a:t>Zweiseitentiere</a:t>
            </a:r>
            <a:endParaRPr lang="de-DE" altLang="de-DE" sz="900" i="1" dirty="0">
              <a:latin typeface="Trebuchet MS" panose="020B0603020202020204" pitchFamily="34" charset="0"/>
            </a:endParaRPr>
          </a:p>
        </p:txBody>
      </p:sp>
      <p:sp>
        <p:nvSpPr>
          <p:cNvPr id="67" name="Text Box 74"/>
          <p:cNvSpPr txBox="1">
            <a:spLocks noChangeAspect="1" noChangeArrowheads="1"/>
          </p:cNvSpPr>
          <p:nvPr/>
        </p:nvSpPr>
        <p:spPr bwMode="auto">
          <a:xfrm>
            <a:off x="7545737" y="4143064"/>
            <a:ext cx="815544" cy="2233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900" i="1" dirty="0">
                <a:latin typeface="Trebuchet MS" panose="020B0603020202020204" pitchFamily="34" charset="0"/>
              </a:rPr>
              <a:t>Chordatiere</a:t>
            </a:r>
            <a:endParaRPr lang="de-DE" altLang="de-DE" sz="900" i="1" dirty="0">
              <a:latin typeface="Trebuchet MS" panose="020B0603020202020204" pitchFamily="34" charset="0"/>
            </a:endParaRPr>
          </a:p>
        </p:txBody>
      </p:sp>
      <p:sp>
        <p:nvSpPr>
          <p:cNvPr id="68" name="Text Box 75"/>
          <p:cNvSpPr txBox="1">
            <a:spLocks noChangeAspect="1" noChangeArrowheads="1"/>
          </p:cNvSpPr>
          <p:nvPr/>
        </p:nvSpPr>
        <p:spPr bwMode="auto">
          <a:xfrm>
            <a:off x="7545737" y="4493723"/>
            <a:ext cx="787330" cy="2233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900" i="1" dirty="0">
                <a:latin typeface="Trebuchet MS" panose="020B0603020202020204" pitchFamily="34" charset="0"/>
              </a:rPr>
              <a:t>Neumünder</a:t>
            </a:r>
            <a:endParaRPr lang="de-DE" altLang="de-DE" sz="900" i="1" dirty="0">
              <a:latin typeface="Trebuchet MS" panose="020B0603020202020204" pitchFamily="34" charset="0"/>
            </a:endParaRPr>
          </a:p>
        </p:txBody>
      </p:sp>
      <p:sp>
        <p:nvSpPr>
          <p:cNvPr id="69" name="Text Box 76"/>
          <p:cNvSpPr txBox="1">
            <a:spLocks noChangeAspect="1" noChangeArrowheads="1"/>
          </p:cNvSpPr>
          <p:nvPr/>
        </p:nvSpPr>
        <p:spPr bwMode="auto">
          <a:xfrm>
            <a:off x="7545737" y="5545698"/>
            <a:ext cx="1587727" cy="2233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900" i="1" dirty="0">
                <a:latin typeface="Trebuchet MS" panose="020B0603020202020204" pitchFamily="34" charset="0"/>
              </a:rPr>
              <a:t>Tiere mit echtem Zellkern</a:t>
            </a:r>
            <a:endParaRPr lang="de-DE" altLang="de-DE" sz="900" i="1" dirty="0">
              <a:latin typeface="Trebuchet MS" panose="020B0603020202020204" pitchFamily="34" charset="0"/>
            </a:endParaRPr>
          </a:p>
        </p:txBody>
      </p:sp>
      <p:sp>
        <p:nvSpPr>
          <p:cNvPr id="70" name="Text Box 77"/>
          <p:cNvSpPr txBox="1">
            <a:spLocks noChangeAspect="1" noChangeArrowheads="1"/>
          </p:cNvSpPr>
          <p:nvPr/>
        </p:nvSpPr>
        <p:spPr bwMode="auto">
          <a:xfrm>
            <a:off x="7545737" y="3792406"/>
            <a:ext cx="791784" cy="2233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900" i="1" dirty="0">
                <a:latin typeface="Trebuchet MS" panose="020B0603020202020204" pitchFamily="34" charset="0"/>
              </a:rPr>
              <a:t>Wirbeltiere</a:t>
            </a:r>
            <a:endParaRPr lang="de-DE" altLang="de-DE" sz="900" i="1" dirty="0">
              <a:latin typeface="Trebuchet MS" panose="020B0603020202020204" pitchFamily="34" charset="0"/>
            </a:endParaRPr>
          </a:p>
        </p:txBody>
      </p:sp>
      <p:sp>
        <p:nvSpPr>
          <p:cNvPr id="71" name="Text Box 78"/>
          <p:cNvSpPr txBox="1">
            <a:spLocks noChangeAspect="1" noChangeArrowheads="1"/>
          </p:cNvSpPr>
          <p:nvPr/>
        </p:nvSpPr>
        <p:spPr bwMode="auto">
          <a:xfrm>
            <a:off x="7545737" y="3091090"/>
            <a:ext cx="910581" cy="2233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900" i="1" dirty="0">
                <a:latin typeface="Trebuchet MS" panose="020B0603020202020204" pitchFamily="34" charset="0"/>
              </a:rPr>
              <a:t>Kiefermünder</a:t>
            </a:r>
            <a:endParaRPr lang="de-DE" altLang="de-DE" sz="900" i="1" dirty="0">
              <a:latin typeface="Trebuchet MS" panose="020B0603020202020204" pitchFamily="34" charset="0"/>
            </a:endParaRPr>
          </a:p>
        </p:txBody>
      </p:sp>
      <p:sp>
        <p:nvSpPr>
          <p:cNvPr id="72" name="Text Box 79"/>
          <p:cNvSpPr txBox="1">
            <a:spLocks noChangeAspect="1" noChangeArrowheads="1"/>
          </p:cNvSpPr>
          <p:nvPr/>
        </p:nvSpPr>
        <p:spPr bwMode="auto">
          <a:xfrm>
            <a:off x="7545737" y="2740431"/>
            <a:ext cx="721992" cy="2233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900" i="1" dirty="0">
                <a:latin typeface="Trebuchet MS" panose="020B0603020202020204" pitchFamily="34" charset="0"/>
              </a:rPr>
              <a:t>Vierfüßler</a:t>
            </a:r>
            <a:endParaRPr lang="de-DE" altLang="de-DE" sz="900" i="1" dirty="0">
              <a:latin typeface="Trebuchet MS" panose="020B0603020202020204" pitchFamily="34" charset="0"/>
            </a:endParaRPr>
          </a:p>
        </p:txBody>
      </p:sp>
      <p:sp>
        <p:nvSpPr>
          <p:cNvPr id="73" name="Text Box 80"/>
          <p:cNvSpPr txBox="1">
            <a:spLocks noChangeAspect="1" noChangeArrowheads="1"/>
          </p:cNvSpPr>
          <p:nvPr/>
        </p:nvSpPr>
        <p:spPr bwMode="auto">
          <a:xfrm>
            <a:off x="7545737" y="2389773"/>
            <a:ext cx="837819" cy="2233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900" i="1" dirty="0">
                <a:latin typeface="Trebuchet MS" panose="020B0603020202020204" pitchFamily="34" charset="0"/>
              </a:rPr>
              <a:t>Amniontiere</a:t>
            </a:r>
            <a:endParaRPr lang="de-DE" altLang="de-DE" sz="900" i="1" dirty="0">
              <a:latin typeface="Trebuchet MS" panose="020B0603020202020204" pitchFamily="34" charset="0"/>
            </a:endParaRPr>
          </a:p>
        </p:txBody>
      </p:sp>
      <p:sp>
        <p:nvSpPr>
          <p:cNvPr id="74" name="Text Box 81"/>
          <p:cNvSpPr txBox="1">
            <a:spLocks noChangeAspect="1" noChangeArrowheads="1"/>
          </p:cNvSpPr>
          <p:nvPr/>
        </p:nvSpPr>
        <p:spPr bwMode="auto">
          <a:xfrm>
            <a:off x="7545737" y="2039115"/>
            <a:ext cx="744265" cy="2233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900" i="1" dirty="0">
                <a:latin typeface="Trebuchet MS" panose="020B0603020202020204" pitchFamily="34" charset="0"/>
              </a:rPr>
              <a:t>Säugetiere</a:t>
            </a:r>
            <a:endParaRPr lang="de-DE" altLang="de-DE" sz="900" i="1" dirty="0">
              <a:latin typeface="Trebuchet MS" panose="020B0603020202020204" pitchFamily="34" charset="0"/>
            </a:endParaRPr>
          </a:p>
        </p:txBody>
      </p:sp>
      <p:sp>
        <p:nvSpPr>
          <p:cNvPr id="75" name="Text Box 82"/>
          <p:cNvSpPr txBox="1">
            <a:spLocks noChangeAspect="1" noChangeArrowheads="1"/>
          </p:cNvSpPr>
          <p:nvPr/>
        </p:nvSpPr>
        <p:spPr bwMode="auto">
          <a:xfrm>
            <a:off x="7545737" y="1688457"/>
            <a:ext cx="803664" cy="2233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900" i="1" dirty="0">
                <a:latin typeface="Trebuchet MS" panose="020B0603020202020204" pitchFamily="34" charset="0"/>
              </a:rPr>
              <a:t>Herrentiere</a:t>
            </a:r>
            <a:endParaRPr lang="de-DE" altLang="de-DE" sz="900" i="1" dirty="0">
              <a:latin typeface="Trebuchet MS" panose="020B0603020202020204" pitchFamily="34" charset="0"/>
            </a:endParaRPr>
          </a:p>
        </p:txBody>
      </p:sp>
      <p:sp>
        <p:nvSpPr>
          <p:cNvPr id="76" name="Text Box 83"/>
          <p:cNvSpPr txBox="1">
            <a:spLocks noChangeAspect="1" noChangeArrowheads="1"/>
          </p:cNvSpPr>
          <p:nvPr/>
        </p:nvSpPr>
        <p:spPr bwMode="auto">
          <a:xfrm>
            <a:off x="7545737" y="1337798"/>
            <a:ext cx="560130" cy="2233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900" i="1" dirty="0">
                <a:latin typeface="Trebuchet MS" panose="020B0603020202020204" pitchFamily="34" charset="0"/>
              </a:rPr>
              <a:t>Mensch</a:t>
            </a:r>
            <a:endParaRPr lang="de-DE" altLang="de-DE" sz="900" i="1" dirty="0">
              <a:latin typeface="Trebuchet MS" panose="020B0603020202020204" pitchFamily="34" charset="0"/>
            </a:endParaRPr>
          </a:p>
        </p:txBody>
      </p:sp>
      <p:sp>
        <p:nvSpPr>
          <p:cNvPr id="77" name="Text Box 84"/>
          <p:cNvSpPr txBox="1">
            <a:spLocks noChangeAspect="1" noChangeArrowheads="1"/>
          </p:cNvSpPr>
          <p:nvPr/>
        </p:nvSpPr>
        <p:spPr bwMode="auto">
          <a:xfrm>
            <a:off x="7545737" y="5896359"/>
            <a:ext cx="860093" cy="2233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900" i="1" dirty="0">
                <a:latin typeface="Trebuchet MS" panose="020B0603020202020204" pitchFamily="34" charset="0"/>
              </a:rPr>
              <a:t>Urlebewesen</a:t>
            </a:r>
            <a:endParaRPr lang="de-DE" altLang="de-DE" sz="900" i="1" dirty="0">
              <a:latin typeface="Trebuchet MS" panose="020B0603020202020204" pitchFamily="34" charset="0"/>
            </a:endParaRPr>
          </a:p>
        </p:txBody>
      </p:sp>
      <p:sp>
        <p:nvSpPr>
          <p:cNvPr id="78" name="Text Box 85"/>
          <p:cNvSpPr txBox="1">
            <a:spLocks noChangeAspect="1" noChangeArrowheads="1"/>
          </p:cNvSpPr>
          <p:nvPr/>
        </p:nvSpPr>
        <p:spPr bwMode="auto">
          <a:xfrm>
            <a:off x="7545737" y="3441748"/>
            <a:ext cx="845243" cy="2233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900" i="1" dirty="0">
                <a:latin typeface="Trebuchet MS" panose="020B0603020202020204" pitchFamily="34" charset="0"/>
              </a:rPr>
              <a:t>Schädeltiere</a:t>
            </a:r>
            <a:endParaRPr lang="de-DE" altLang="de-DE" sz="900" i="1" dirty="0">
              <a:latin typeface="Trebuchet MS" panose="020B0603020202020204" pitchFamily="34" charset="0"/>
            </a:endParaRPr>
          </a:p>
        </p:txBody>
      </p:sp>
      <p:sp>
        <p:nvSpPr>
          <p:cNvPr id="79" name="Text Box 32"/>
          <p:cNvSpPr txBox="1">
            <a:spLocks noChangeAspect="1" noChangeArrowheads="1"/>
          </p:cNvSpPr>
          <p:nvPr/>
        </p:nvSpPr>
        <p:spPr bwMode="auto">
          <a:xfrm>
            <a:off x="3882329" y="3616663"/>
            <a:ext cx="729416" cy="209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800" dirty="0">
                <a:latin typeface="Trebuchet MS" panose="020B0603020202020204" pitchFamily="34" charset="0"/>
              </a:rPr>
              <a:t>Schädellose</a:t>
            </a:r>
          </a:p>
        </p:txBody>
      </p:sp>
      <p:pic>
        <p:nvPicPr>
          <p:cNvPr id="80" name="Picture 33" descr="amphioxus"/>
          <p:cNvPicPr>
            <a:picLocks noChangeAspect="1" noChangeArrowheads="1"/>
          </p:cNvPicPr>
          <p:nvPr/>
        </p:nvPicPr>
        <p:blipFill>
          <a:blip r:embed="rId14" cstate="print">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bwMode="auto">
          <a:xfrm>
            <a:off x="3939680" y="3516932"/>
            <a:ext cx="585301" cy="107989"/>
          </a:xfrm>
          <a:prstGeom prst="rect">
            <a:avLst/>
          </a:prstGeom>
          <a:solidFill>
            <a:srgbClr val="E6E6E6"/>
          </a:solidFill>
          <a:ln>
            <a:noFill/>
          </a:ln>
          <a:extLst/>
        </p:spPr>
      </p:pic>
      <p:sp>
        <p:nvSpPr>
          <p:cNvPr id="81" name="Rectangle 34"/>
          <p:cNvSpPr>
            <a:spLocks noChangeAspect="1" noChangeArrowheads="1"/>
          </p:cNvSpPr>
          <p:nvPr/>
        </p:nvSpPr>
        <p:spPr bwMode="auto">
          <a:xfrm flipH="1">
            <a:off x="4022033" y="3591804"/>
            <a:ext cx="154414" cy="47515"/>
          </a:xfrm>
          <a:prstGeom prst="rect">
            <a:avLst/>
          </a:prstGeom>
          <a:solidFill>
            <a:srgbClr val="E6E6E6"/>
          </a:solidFill>
          <a:ln>
            <a:noFill/>
          </a:ln>
          <a:effectLst/>
          <a:extLst/>
        </p:spPr>
        <p:txBody>
          <a:bodyPr wrap="none" lIns="83969" tIns="41985" rIns="83969" bIns="41985" anchor="ct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endParaRPr lang="de-DE" altLang="de-DE" sz="800">
              <a:latin typeface="Trebuchet MS" panose="020B0603020202020204" pitchFamily="34" charset="0"/>
            </a:endParaRPr>
          </a:p>
        </p:txBody>
      </p:sp>
      <p:grpSp>
        <p:nvGrpSpPr>
          <p:cNvPr id="82" name="Group 35"/>
          <p:cNvGrpSpPr>
            <a:grpSpLocks noChangeAspect="1"/>
          </p:cNvGrpSpPr>
          <p:nvPr/>
        </p:nvGrpSpPr>
        <p:grpSpPr bwMode="auto">
          <a:xfrm>
            <a:off x="3893153" y="2820048"/>
            <a:ext cx="576477" cy="372043"/>
            <a:chOff x="1063" y="1964"/>
            <a:chExt cx="626" cy="413"/>
          </a:xfrm>
        </p:grpSpPr>
        <p:sp>
          <p:nvSpPr>
            <p:cNvPr id="83" name="Text Box 36"/>
            <p:cNvSpPr txBox="1">
              <a:spLocks noChangeAspect="1" noChangeArrowheads="1"/>
            </p:cNvSpPr>
            <p:nvPr/>
          </p:nvSpPr>
          <p:spPr bwMode="auto">
            <a:xfrm>
              <a:off x="1119" y="2138"/>
              <a:ext cx="514" cy="2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ctr" eaLnBrk="1" hangingPunct="1">
                <a:spcBef>
                  <a:spcPct val="0"/>
                </a:spcBef>
                <a:buFontTx/>
                <a:buNone/>
              </a:pPr>
              <a:r>
                <a:rPr lang="de-DE" altLang="de-DE" sz="800" dirty="0">
                  <a:latin typeface="Trebuchet MS" panose="020B0603020202020204" pitchFamily="34" charset="0"/>
                </a:rPr>
                <a:t>Fische</a:t>
              </a:r>
            </a:p>
          </p:txBody>
        </p:sp>
        <p:pic>
          <p:nvPicPr>
            <p:cNvPr id="84" name="Picture 37" descr="fish_development"/>
            <p:cNvPicPr>
              <a:picLocks noChangeAspect="1" noChangeArrowheads="1"/>
            </p:cNvPicPr>
            <p:nvPr/>
          </p:nvPicPr>
          <p:blipFill>
            <a:blip r:embed="rId15" cstate="print">
              <a:clrChange>
                <a:clrFrom>
                  <a:srgbClr val="FFFFFF"/>
                </a:clrFrom>
                <a:clrTo>
                  <a:srgbClr val="FFFFFF">
                    <a:alpha val="0"/>
                  </a:srgbClr>
                </a:clrTo>
              </a:clrChange>
              <a:lum bright="-6000"/>
              <a:extLst>
                <a:ext uri="{28A0092B-C50C-407E-A947-70E740481C1C}">
                  <a14:useLocalDpi xmlns:a14="http://schemas.microsoft.com/office/drawing/2010/main" val="0"/>
                </a:ext>
              </a:extLst>
            </a:blip>
            <a:srcRect l="13000" t="76649"/>
            <a:stretch>
              <a:fillRect/>
            </a:stretch>
          </p:blipFill>
          <p:spPr bwMode="auto">
            <a:xfrm>
              <a:off x="1063" y="1964"/>
              <a:ext cx="62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5" name="Oval 38"/>
          <p:cNvSpPr>
            <a:spLocks noChangeAspect="1" noChangeArrowheads="1"/>
          </p:cNvSpPr>
          <p:nvPr/>
        </p:nvSpPr>
        <p:spPr bwMode="auto">
          <a:xfrm flipH="1">
            <a:off x="3947564" y="2937392"/>
            <a:ext cx="129413" cy="56155"/>
          </a:xfrm>
          <a:prstGeom prst="ellipse">
            <a:avLst/>
          </a:prstGeom>
          <a:solidFill>
            <a:srgbClr val="E6E6E6"/>
          </a:solidFill>
          <a:ln>
            <a:noFill/>
          </a:ln>
          <a:effectLst/>
          <a:extLst/>
        </p:spPr>
        <p:txBody>
          <a:bodyPr wrap="none" lIns="83969" tIns="41985" rIns="83969" bIns="41985" anchor="ct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endParaRPr lang="de-DE" altLang="de-DE" sz="800">
              <a:latin typeface="Trebuchet MS" panose="020B0603020202020204" pitchFamily="34" charset="0"/>
            </a:endParaRPr>
          </a:p>
        </p:txBody>
      </p:sp>
      <p:sp>
        <p:nvSpPr>
          <p:cNvPr id="86" name="Text Box 13"/>
          <p:cNvSpPr txBox="1">
            <a:spLocks noChangeArrowheads="1"/>
          </p:cNvSpPr>
          <p:nvPr/>
        </p:nvSpPr>
        <p:spPr bwMode="auto">
          <a:xfrm>
            <a:off x="552020" y="490021"/>
            <a:ext cx="6604490" cy="31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None/>
            </a:pPr>
            <a:r>
              <a:rPr lang="de-DE" altLang="de-DE" sz="1500" b="1" dirty="0">
                <a:solidFill>
                  <a:srgbClr val="C00000"/>
                </a:solidFill>
                <a:latin typeface="Trebuchet MS" pitchFamily="34" charset="0"/>
              </a:rPr>
              <a:t>Die Stammesgeschichte als Gesamtorganismus</a:t>
            </a:r>
            <a:endParaRPr lang="de-DE" altLang="de-DE" sz="1500" b="1" dirty="0">
              <a:solidFill>
                <a:srgbClr val="C00000"/>
              </a:solidFill>
              <a:latin typeface="Trebuchet MS" pitchFamily="34" charset="0"/>
            </a:endParaRPr>
          </a:p>
        </p:txBody>
      </p:sp>
    </p:spTree>
    <p:extLst>
      <p:ext uri="{BB962C8B-B14F-4D97-AF65-F5344CB8AC3E}">
        <p14:creationId xmlns:p14="http://schemas.microsoft.com/office/powerpoint/2010/main" val="16126512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hteck 16"/>
          <p:cNvSpPr>
            <a:spLocks noChangeArrowheads="1"/>
          </p:cNvSpPr>
          <p:nvPr/>
        </p:nvSpPr>
        <p:spPr bwMode="auto">
          <a:xfrm>
            <a:off x="1588" y="0"/>
            <a:ext cx="9906000" cy="6858000"/>
          </a:xfrm>
          <a:prstGeom prst="rect">
            <a:avLst/>
          </a:prstGeom>
          <a:solidFill>
            <a:srgbClr val="E6E6E6"/>
          </a:solidFill>
          <a:ln>
            <a:noFill/>
          </a:ln>
          <a:extLst/>
        </p:spPr>
        <p:txBody>
          <a:bodyPr/>
          <a:lstStyle/>
          <a:p>
            <a:pPr defTabSz="957263"/>
            <a:endParaRPr lang="de-DE" altLang="de-DE"/>
          </a:p>
        </p:txBody>
      </p:sp>
      <p:sp>
        <p:nvSpPr>
          <p:cNvPr id="50179" name="Rechteck 1"/>
          <p:cNvSpPr>
            <a:spLocks noChangeArrowheads="1"/>
          </p:cNvSpPr>
          <p:nvPr/>
        </p:nvSpPr>
        <p:spPr bwMode="auto">
          <a:xfrm>
            <a:off x="598488" y="2741613"/>
            <a:ext cx="85613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lnSpc>
                <a:spcPts val="3000"/>
              </a:lnSpc>
              <a:spcBef>
                <a:spcPct val="0"/>
              </a:spcBef>
              <a:buFontTx/>
              <a:buNone/>
            </a:pPr>
            <a:r>
              <a:rPr lang="de-DE" altLang="de-DE" sz="2400" b="1" i="1" dirty="0">
                <a:solidFill>
                  <a:srgbClr val="19194D"/>
                </a:solidFill>
                <a:latin typeface="Trebuchet MS" pitchFamily="34" charset="0"/>
              </a:rPr>
              <a:t>„Der Mensch findet in allem, was er um sich herum sieht, die zurückgelassenen Spuren seiner eigenen Wesenheit.“</a:t>
            </a:r>
          </a:p>
          <a:p>
            <a:pPr algn="r" eaLnBrk="1" hangingPunct="1">
              <a:spcBef>
                <a:spcPct val="0"/>
              </a:spcBef>
              <a:buFontTx/>
              <a:buNone/>
            </a:pPr>
            <a:endParaRPr lang="de-DE" altLang="de-DE" sz="1400" dirty="0">
              <a:solidFill>
                <a:srgbClr val="19194D"/>
              </a:solidFill>
              <a:latin typeface="Trebuchet MS" pitchFamily="34" charset="0"/>
            </a:endParaRPr>
          </a:p>
          <a:p>
            <a:pPr algn="r" eaLnBrk="1" hangingPunct="1">
              <a:spcBef>
                <a:spcPct val="0"/>
              </a:spcBef>
              <a:buFontTx/>
              <a:buNone/>
            </a:pPr>
            <a:r>
              <a:rPr lang="de-DE" altLang="de-DE" sz="2000" dirty="0">
                <a:solidFill>
                  <a:srgbClr val="19194D"/>
                </a:solidFill>
                <a:latin typeface="Trebuchet MS" pitchFamily="34" charset="0"/>
              </a:rPr>
              <a:t>Rudolf Steiner</a:t>
            </a:r>
          </a:p>
        </p:txBody>
      </p:sp>
    </p:spTree>
    <p:extLst>
      <p:ext uri="{BB962C8B-B14F-4D97-AF65-F5344CB8AC3E}">
        <p14:creationId xmlns:p14="http://schemas.microsoft.com/office/powerpoint/2010/main" val="26658359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hteck 22"/>
          <p:cNvSpPr>
            <a:spLocks noChangeArrowheads="1"/>
          </p:cNvSpPr>
          <p:nvPr/>
        </p:nvSpPr>
        <p:spPr bwMode="auto">
          <a:xfrm>
            <a:off x="0" y="0"/>
            <a:ext cx="9906000" cy="6858000"/>
          </a:xfrm>
          <a:prstGeom prst="rect">
            <a:avLst/>
          </a:prstGeom>
          <a:solidFill>
            <a:srgbClr val="E6E6E6"/>
          </a:solidFill>
          <a:ln>
            <a:noFill/>
          </a:ln>
          <a:extLst/>
        </p:spPr>
        <p:txBody>
          <a:bodyPr/>
          <a:lstStyle/>
          <a:p>
            <a:pPr defTabSz="957263"/>
            <a:endParaRPr lang="de-DE" altLang="de-DE"/>
          </a:p>
        </p:txBody>
      </p:sp>
      <p:sp>
        <p:nvSpPr>
          <p:cNvPr id="41" name="Textfeld 40"/>
          <p:cNvSpPr txBox="1"/>
          <p:nvPr/>
        </p:nvSpPr>
        <p:spPr>
          <a:xfrm>
            <a:off x="927276" y="2023487"/>
            <a:ext cx="8051447" cy="2811026"/>
          </a:xfrm>
          <a:prstGeom prst="rect">
            <a:avLst/>
          </a:prstGeom>
          <a:noFill/>
        </p:spPr>
        <p:txBody>
          <a:bodyPr wrap="square">
            <a:spAutoFit/>
          </a:bodyPr>
          <a:lstStyle/>
          <a:p>
            <a:pPr>
              <a:lnSpc>
                <a:spcPts val="2000"/>
              </a:lnSpc>
              <a:defRPr/>
            </a:pPr>
            <a:r>
              <a:rPr lang="de-DE" sz="1400" dirty="0">
                <a:solidFill>
                  <a:schemeClr val="accent2">
                    <a:lumMod val="50000"/>
                  </a:schemeClr>
                </a:solidFill>
                <a:latin typeface="Trebuchet MS" panose="020B0603020202020204" pitchFamily="34" charset="0"/>
              </a:rPr>
              <a:t>„</a:t>
            </a:r>
            <a:r>
              <a:rPr lang="de-DE" sz="1400" i="1" dirty="0">
                <a:solidFill>
                  <a:schemeClr val="accent2">
                    <a:lumMod val="50000"/>
                  </a:schemeClr>
                </a:solidFill>
                <a:latin typeface="Trebuchet MS" panose="020B0603020202020204" pitchFamily="34" charset="0"/>
              </a:rPr>
              <a:t>Der Mensch ist der Erstgeborene der Erde als geistiges Wesen, und nach und nach hat er </a:t>
            </a:r>
            <a:r>
              <a:rPr lang="de-DE" sz="1400" i="1" dirty="0" smtClean="0">
                <a:solidFill>
                  <a:schemeClr val="accent2">
                    <a:lumMod val="50000"/>
                  </a:schemeClr>
                </a:solidFill>
                <a:latin typeface="Trebuchet MS" panose="020B0603020202020204" pitchFamily="34" charset="0"/>
              </a:rPr>
              <a:t>Etappe </a:t>
            </a:r>
            <a:r>
              <a:rPr lang="de-DE" sz="1400" i="1" dirty="0">
                <a:solidFill>
                  <a:schemeClr val="accent2">
                    <a:lumMod val="50000"/>
                  </a:schemeClr>
                </a:solidFill>
                <a:latin typeface="Trebuchet MS" panose="020B0603020202020204" pitchFamily="34" charset="0"/>
              </a:rPr>
              <a:t>für Etappe das Materielle aus sich herauskristallisiert. Auf jeder Etappe sind stufenweise </a:t>
            </a:r>
            <a:r>
              <a:rPr lang="de-DE" sz="1400" i="1" dirty="0">
                <a:solidFill>
                  <a:srgbClr val="19194D"/>
                </a:solidFill>
                <a:latin typeface="Trebuchet MS" panose="020B0603020202020204" pitchFamily="34" charset="0"/>
              </a:rPr>
              <a:t>stehengeblieben</a:t>
            </a:r>
            <a:r>
              <a:rPr lang="de-DE" sz="1400" i="1" dirty="0">
                <a:solidFill>
                  <a:schemeClr val="accent2">
                    <a:lumMod val="50000"/>
                  </a:schemeClr>
                </a:solidFill>
                <a:latin typeface="Trebuchet MS" panose="020B0603020202020204" pitchFamily="34" charset="0"/>
              </a:rPr>
              <a:t> die untergeordneten Wesenheiten, so dass wir in der ganzen Reihe der unvollkommeneren Erdenwesen nicht Vorfahren des Menschen, sondern im Gegenteil Nachkommen des geistigen Menschen zu sehen haben, die nicht mitgekommen sind. Es sind die zurückgebliebenen </a:t>
            </a:r>
            <a:r>
              <a:rPr lang="de-DE" sz="1400" i="1" dirty="0" smtClean="0">
                <a:solidFill>
                  <a:schemeClr val="accent2">
                    <a:lumMod val="50000"/>
                  </a:schemeClr>
                </a:solidFill>
                <a:latin typeface="Trebuchet MS" panose="020B0603020202020204" pitchFamily="34" charset="0"/>
              </a:rPr>
              <a:t>Brüder, </a:t>
            </a:r>
            <a:r>
              <a:rPr lang="de-DE" sz="1400" i="1" dirty="0">
                <a:solidFill>
                  <a:schemeClr val="accent2">
                    <a:lumMod val="50000"/>
                  </a:schemeClr>
                </a:solidFill>
                <a:latin typeface="Trebuchet MS" panose="020B0603020202020204" pitchFamily="34" charset="0"/>
              </a:rPr>
              <a:t>die dadurch, dass sie ihr Leben fortgesetzt haben bis in unsere Zeit hinein, in die Dekadenz gekommen sind. </a:t>
            </a:r>
            <a:r>
              <a:rPr lang="de-DE" sz="1400" i="1" dirty="0" smtClean="0">
                <a:solidFill>
                  <a:schemeClr val="accent2">
                    <a:lumMod val="50000"/>
                  </a:schemeClr>
                </a:solidFill>
                <a:latin typeface="Trebuchet MS" panose="020B0603020202020204" pitchFamily="34" charset="0"/>
              </a:rPr>
              <a:t>So </a:t>
            </a:r>
            <a:r>
              <a:rPr lang="de-DE" sz="1400" i="1" dirty="0">
                <a:solidFill>
                  <a:schemeClr val="accent2">
                    <a:lumMod val="50000"/>
                  </a:schemeClr>
                </a:solidFill>
                <a:latin typeface="Trebuchet MS" panose="020B0603020202020204" pitchFamily="34" charset="0"/>
              </a:rPr>
              <a:t>geht im Erdenwesen alles Unvollkommene auf das Höhere zurück. Nicht in unserer physischen Gestalt ist das Höhere, das Ursprüngliche, sondern im Geiste.</a:t>
            </a:r>
            <a:r>
              <a:rPr lang="de-DE" sz="1400" dirty="0">
                <a:solidFill>
                  <a:schemeClr val="accent2">
                    <a:lumMod val="50000"/>
                  </a:schemeClr>
                </a:solidFill>
                <a:latin typeface="Trebuchet MS" panose="020B0603020202020204" pitchFamily="34" charset="0"/>
              </a:rPr>
              <a:t>“</a:t>
            </a:r>
          </a:p>
          <a:p>
            <a:pPr algn="r">
              <a:lnSpc>
                <a:spcPts val="2000"/>
              </a:lnSpc>
              <a:defRPr/>
            </a:pPr>
            <a:r>
              <a:rPr lang="de-DE" sz="1400" dirty="0">
                <a:solidFill>
                  <a:schemeClr val="accent2">
                    <a:lumMod val="50000"/>
                  </a:schemeClr>
                </a:solidFill>
                <a:latin typeface="Trebuchet MS" panose="020B0603020202020204" pitchFamily="34" charset="0"/>
              </a:rPr>
              <a:t>Rudolf Steiner</a:t>
            </a:r>
          </a:p>
          <a:p>
            <a:pPr algn="r">
              <a:defRPr/>
            </a:pPr>
            <a:r>
              <a:rPr lang="de-DE" sz="1000" dirty="0">
                <a:solidFill>
                  <a:schemeClr val="accent2">
                    <a:lumMod val="50000"/>
                  </a:schemeClr>
                </a:solidFill>
                <a:latin typeface="Trebuchet MS" panose="020B0603020202020204" pitchFamily="34" charset="0"/>
              </a:rPr>
              <a:t>(GA 56, 9.4.1908)</a:t>
            </a:r>
          </a:p>
        </p:txBody>
      </p:sp>
    </p:spTree>
    <p:extLst>
      <p:ext uri="{BB962C8B-B14F-4D97-AF65-F5344CB8AC3E}">
        <p14:creationId xmlns:p14="http://schemas.microsoft.com/office/powerpoint/2010/main" val="29148749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hteck 16"/>
          <p:cNvSpPr>
            <a:spLocks noChangeArrowheads="1"/>
          </p:cNvSpPr>
          <p:nvPr/>
        </p:nvSpPr>
        <p:spPr bwMode="auto">
          <a:xfrm>
            <a:off x="1588" y="0"/>
            <a:ext cx="9906000" cy="6858000"/>
          </a:xfrm>
          <a:prstGeom prst="rect">
            <a:avLst/>
          </a:prstGeom>
          <a:solidFill>
            <a:srgbClr val="E6E6E6"/>
          </a:solidFill>
          <a:ln>
            <a:noFill/>
          </a:ln>
          <a:extLst/>
        </p:spPr>
        <p:txBody>
          <a:bodyPr/>
          <a:lstStyle/>
          <a:p>
            <a:pPr defTabSz="957263"/>
            <a:endParaRPr lang="de-DE" altLang="de-DE"/>
          </a:p>
        </p:txBody>
      </p:sp>
      <p:sp>
        <p:nvSpPr>
          <p:cNvPr id="59395" name="Text Box 13"/>
          <p:cNvSpPr txBox="1">
            <a:spLocks noChangeArrowheads="1"/>
          </p:cNvSpPr>
          <p:nvPr/>
        </p:nvSpPr>
        <p:spPr bwMode="auto">
          <a:xfrm>
            <a:off x="388938" y="365125"/>
            <a:ext cx="64055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600" b="1" dirty="0" smtClean="0">
                <a:solidFill>
                  <a:srgbClr val="C00000"/>
                </a:solidFill>
                <a:latin typeface="Trebuchet MS" pitchFamily="34" charset="0"/>
              </a:rPr>
              <a:t>Die Stellung des Menschen in </a:t>
            </a:r>
            <a:r>
              <a:rPr lang="de-DE" altLang="de-DE" sz="1600" b="1" dirty="0">
                <a:solidFill>
                  <a:srgbClr val="C00000"/>
                </a:solidFill>
                <a:latin typeface="Trebuchet MS" pitchFamily="34" charset="0"/>
              </a:rPr>
              <a:t>der Evolution –</a:t>
            </a:r>
            <a:br>
              <a:rPr lang="de-DE" altLang="de-DE" sz="1600" b="1" dirty="0">
                <a:solidFill>
                  <a:srgbClr val="C00000"/>
                </a:solidFill>
                <a:latin typeface="Trebuchet MS" pitchFamily="34" charset="0"/>
              </a:rPr>
            </a:br>
            <a:r>
              <a:rPr lang="de-DE" altLang="de-DE" sz="1600" b="1" dirty="0">
                <a:solidFill>
                  <a:srgbClr val="C00000"/>
                </a:solidFill>
                <a:latin typeface="Trebuchet MS" pitchFamily="34" charset="0"/>
              </a:rPr>
              <a:t>verwandte Auffassungen außerhalb der Anthroposophie</a:t>
            </a:r>
          </a:p>
        </p:txBody>
      </p:sp>
      <p:pic>
        <p:nvPicPr>
          <p:cNvPr id="20" name="Grafik 7"/>
          <p:cNvPicPr>
            <a:picLocks noChangeAspect="1"/>
          </p:cNvPicPr>
          <p:nvPr/>
        </p:nvPicPr>
        <p:blipFill>
          <a:blip r:embed="rId2">
            <a:extLst>
              <a:ext uri="{28A0092B-C50C-407E-A947-70E740481C1C}">
                <a14:useLocalDpi xmlns:a14="http://schemas.microsoft.com/office/drawing/2010/main" val="0"/>
              </a:ext>
            </a:extLst>
          </a:blip>
          <a:srcRect l="15884" r="21767" b="26224"/>
          <a:stretch>
            <a:fillRect/>
          </a:stretch>
        </p:blipFill>
        <p:spPr bwMode="auto">
          <a:xfrm flipH="1">
            <a:off x="569913" y="1192213"/>
            <a:ext cx="1655701" cy="2439987"/>
          </a:xfrm>
          <a:prstGeom prst="rect">
            <a:avLst/>
          </a:prstGeom>
          <a:solidFill>
            <a:schemeClr val="bg1"/>
          </a:solidFill>
          <a:ln w="28575">
            <a:solidFill>
              <a:schemeClr val="bg1"/>
            </a:solidFill>
            <a:miter lim="800000"/>
            <a:headEnd/>
            <a:tailEnd/>
          </a:ln>
        </p:spPr>
      </p:pic>
      <p:sp>
        <p:nvSpPr>
          <p:cNvPr id="21" name="Rectangle 96"/>
          <p:cNvSpPr>
            <a:spLocks noChangeArrowheads="1"/>
          </p:cNvSpPr>
          <p:nvPr/>
        </p:nvSpPr>
        <p:spPr bwMode="auto">
          <a:xfrm>
            <a:off x="2413447" y="1200928"/>
            <a:ext cx="6635303" cy="1866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lnSpc>
                <a:spcPts val="1600"/>
              </a:lnSpc>
              <a:spcBef>
                <a:spcPct val="0"/>
              </a:spcBef>
              <a:buFontTx/>
              <a:buNone/>
            </a:pPr>
            <a:r>
              <a:rPr lang="de-DE" altLang="de-DE" sz="1200" i="1" dirty="0">
                <a:solidFill>
                  <a:srgbClr val="19194D"/>
                </a:solidFill>
                <a:latin typeface="Trebuchet MS" pitchFamily="34" charset="0"/>
                <a:cs typeface="Times New Roman" pitchFamily="18" charset="0"/>
              </a:rPr>
              <a:t>„Der Mensch scheint unter den Erdtieren das feine Mittelgeschöpf zu sein, in dem sich, soviel es die </a:t>
            </a:r>
            <a:r>
              <a:rPr lang="de-DE" altLang="de-DE" sz="1200" i="1" dirty="0" err="1">
                <a:solidFill>
                  <a:srgbClr val="19194D"/>
                </a:solidFill>
                <a:latin typeface="Trebuchet MS" pitchFamily="34" charset="0"/>
                <a:cs typeface="Times New Roman" pitchFamily="18" charset="0"/>
              </a:rPr>
              <a:t>Einzelnheit</a:t>
            </a:r>
            <a:r>
              <a:rPr lang="de-DE" altLang="de-DE" sz="1200" i="1" dirty="0">
                <a:solidFill>
                  <a:srgbClr val="19194D"/>
                </a:solidFill>
                <a:latin typeface="Trebuchet MS" pitchFamily="34" charset="0"/>
                <a:cs typeface="Times New Roman" pitchFamily="18" charset="0"/>
              </a:rPr>
              <a:t> seiner Bestimmung zuließ, die meisten und feinsten Strahlen ihm ähnlicher Gestalten sammelten. </a:t>
            </a:r>
            <a:r>
              <a:rPr lang="de-DE" altLang="de-DE" sz="1200" i="1" dirty="0" smtClean="0">
                <a:solidFill>
                  <a:srgbClr val="19194D"/>
                </a:solidFill>
                <a:latin typeface="Trebuchet MS" pitchFamily="34" charset="0"/>
                <a:cs typeface="Times New Roman" pitchFamily="18" charset="0"/>
              </a:rPr>
              <a:t>Man </a:t>
            </a:r>
            <a:r>
              <a:rPr lang="de-DE" altLang="de-DE" sz="1200" i="1" dirty="0">
                <a:solidFill>
                  <a:srgbClr val="19194D"/>
                </a:solidFill>
                <a:latin typeface="Trebuchet MS" pitchFamily="34" charset="0"/>
                <a:cs typeface="Times New Roman" pitchFamily="18" charset="0"/>
              </a:rPr>
              <a:t>könnte, wenn man die ihm nahen Tierarten mit ihm vergleicht, beinah kühn werden zu sagen: sie seien gebrochene und durch katoptrische Spiegel </a:t>
            </a:r>
            <a:r>
              <a:rPr lang="de-DE" altLang="de-DE" sz="1200" i="1" dirty="0" err="1">
                <a:solidFill>
                  <a:srgbClr val="19194D"/>
                </a:solidFill>
                <a:latin typeface="Trebuchet MS" pitchFamily="34" charset="0"/>
                <a:cs typeface="Times New Roman" pitchFamily="18" charset="0"/>
              </a:rPr>
              <a:t>auseinandergeworfne</a:t>
            </a:r>
            <a:r>
              <a:rPr lang="de-DE" altLang="de-DE" sz="1200" i="1" dirty="0">
                <a:solidFill>
                  <a:srgbClr val="19194D"/>
                </a:solidFill>
                <a:latin typeface="Trebuchet MS" pitchFamily="34" charset="0"/>
                <a:cs typeface="Times New Roman" pitchFamily="18" charset="0"/>
              </a:rPr>
              <a:t> Strahlen seines Bildes. </a:t>
            </a:r>
            <a:r>
              <a:rPr lang="de-DE" altLang="de-DE" sz="1200" i="1" dirty="0" smtClean="0">
                <a:solidFill>
                  <a:srgbClr val="19194D"/>
                </a:solidFill>
                <a:latin typeface="Trebuchet MS" pitchFamily="34" charset="0"/>
                <a:cs typeface="Times New Roman" pitchFamily="18" charset="0"/>
              </a:rPr>
              <a:t>Dass </a:t>
            </a:r>
            <a:r>
              <a:rPr lang="de-DE" altLang="de-DE" sz="1200" i="1" dirty="0">
                <a:solidFill>
                  <a:srgbClr val="19194D"/>
                </a:solidFill>
                <a:latin typeface="Trebuchet MS" pitchFamily="34" charset="0"/>
                <a:cs typeface="Times New Roman" pitchFamily="18" charset="0"/>
              </a:rPr>
              <a:t>der Mensch ein Mittelgeschöpf unter den Tieren, d.i. die ausgearbeitete Form sei, in der sich die Züge aller Gattungen um ihn her im feinsten Inbegriff sammeln.“</a:t>
            </a:r>
          </a:p>
          <a:p>
            <a:pPr algn="r" eaLnBrk="1" hangingPunct="1">
              <a:spcBef>
                <a:spcPct val="0"/>
              </a:spcBef>
              <a:buFontTx/>
              <a:buNone/>
            </a:pPr>
            <a:r>
              <a:rPr lang="de-DE" altLang="de-DE" sz="1200" dirty="0">
                <a:solidFill>
                  <a:srgbClr val="19194D"/>
                </a:solidFill>
                <a:latin typeface="Trebuchet MS" pitchFamily="34" charset="0"/>
                <a:cs typeface="Times New Roman" pitchFamily="18" charset="0"/>
              </a:rPr>
              <a:t>Johann Gottfried Herder</a:t>
            </a:r>
          </a:p>
          <a:p>
            <a:pPr algn="r" eaLnBrk="1" hangingPunct="1">
              <a:spcBef>
                <a:spcPct val="0"/>
              </a:spcBef>
              <a:buFontTx/>
              <a:buNone/>
            </a:pPr>
            <a:r>
              <a:rPr lang="de-DE" altLang="de-DE" sz="1000" dirty="0">
                <a:solidFill>
                  <a:srgbClr val="19194D"/>
                </a:solidFill>
                <a:latin typeface="Trebuchet MS" pitchFamily="34" charset="0"/>
                <a:cs typeface="Times New Roman" pitchFamily="18" charset="0"/>
              </a:rPr>
              <a:t>(Ideen zur Philosophie der Geschichte der Menschheit, 1784-91)</a:t>
            </a:r>
          </a:p>
        </p:txBody>
      </p:sp>
      <p:sp>
        <p:nvSpPr>
          <p:cNvPr id="22" name="Rectangle 96"/>
          <p:cNvSpPr>
            <a:spLocks noChangeArrowheads="1"/>
          </p:cNvSpPr>
          <p:nvPr/>
        </p:nvSpPr>
        <p:spPr bwMode="auto">
          <a:xfrm>
            <a:off x="2413447" y="3161483"/>
            <a:ext cx="5721560" cy="40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000" dirty="0">
                <a:latin typeface="Trebuchet MS" pitchFamily="34" charset="0"/>
                <a:cs typeface="Times New Roman" pitchFamily="18" charset="0"/>
              </a:rPr>
              <a:t>Johann Gottfried Herder (1744-1803) war Dichter, Theologe, Geschichts- und Kulturphilosoph der Weimarer Klassik</a:t>
            </a:r>
          </a:p>
        </p:txBody>
      </p:sp>
      <p:pic>
        <p:nvPicPr>
          <p:cNvPr id="10" name="Grafik 7"/>
          <p:cNvPicPr>
            <a:picLocks noChangeAspect="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38440" t="10742" r="33510" b="60711"/>
          <a:stretch/>
        </p:blipFill>
        <p:spPr bwMode="auto">
          <a:xfrm>
            <a:off x="7363515" y="4085594"/>
            <a:ext cx="1746706" cy="2273818"/>
          </a:xfrm>
          <a:prstGeom prst="rect">
            <a:avLst/>
          </a:prstGeom>
          <a:solidFill>
            <a:schemeClr val="bg1"/>
          </a:solidFill>
          <a:ln w="28575">
            <a:solidFill>
              <a:schemeClr val="bg1"/>
            </a:solidFill>
            <a:miter lim="800000"/>
            <a:headEnd/>
            <a:tailEnd/>
          </a:ln>
        </p:spPr>
      </p:pic>
      <p:sp>
        <p:nvSpPr>
          <p:cNvPr id="12" name="Rectangle 96"/>
          <p:cNvSpPr>
            <a:spLocks noChangeArrowheads="1"/>
          </p:cNvSpPr>
          <p:nvPr/>
        </p:nvSpPr>
        <p:spPr bwMode="auto">
          <a:xfrm>
            <a:off x="576263" y="4130561"/>
            <a:ext cx="663575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lnSpc>
                <a:spcPts val="1600"/>
              </a:lnSpc>
              <a:spcBef>
                <a:spcPct val="0"/>
              </a:spcBef>
              <a:buFontTx/>
              <a:buNone/>
            </a:pPr>
            <a:r>
              <a:rPr lang="de-DE" altLang="de-DE" sz="1200" i="1" dirty="0">
                <a:solidFill>
                  <a:srgbClr val="19194D"/>
                </a:solidFill>
                <a:latin typeface="Trebuchet MS" pitchFamily="34" charset="0"/>
                <a:cs typeface="Times New Roman" pitchFamily="18" charset="0"/>
              </a:rPr>
              <a:t>„Die archetypische Idee verkörperte sich schon in den verschiedensten Modifikationen auf diesem Planeten lange bevor die Tierarten bestanden, in denen sie gegenwärtig erscheint. </a:t>
            </a:r>
            <a:r>
              <a:rPr lang="de-DE" altLang="de-DE" sz="1200" i="1" dirty="0" smtClean="0">
                <a:solidFill>
                  <a:srgbClr val="19194D"/>
                </a:solidFill>
                <a:latin typeface="Trebuchet MS" pitchFamily="34" charset="0"/>
                <a:cs typeface="Times New Roman" pitchFamily="18" charset="0"/>
              </a:rPr>
              <a:t>Wir </a:t>
            </a:r>
            <a:r>
              <a:rPr lang="de-DE" altLang="de-DE" sz="1200" i="1" dirty="0">
                <a:solidFill>
                  <a:srgbClr val="19194D"/>
                </a:solidFill>
                <a:latin typeface="Trebuchet MS" pitchFamily="34" charset="0"/>
                <a:cs typeface="Times New Roman" pitchFamily="18" charset="0"/>
              </a:rPr>
              <a:t>lernen aus der Geschichte unserer Erde, dass die ‚Natur’ seit dem ersten Erscheinen der Wirbeltieridee in ihrer alten fischähnlichen Verkörperung langsam und gleichmäßig fortgeschritten ist, umgeben von toten Sternen, geführt vom archetypischen Licht, bis hin zum Erscheinen dieser Idee im herrlichen Gewande der menschlichen Form.“</a:t>
            </a:r>
          </a:p>
          <a:p>
            <a:pPr algn="r" eaLnBrk="1" hangingPunct="1">
              <a:lnSpc>
                <a:spcPts val="1600"/>
              </a:lnSpc>
              <a:spcBef>
                <a:spcPct val="0"/>
              </a:spcBef>
              <a:buFontTx/>
              <a:buNone/>
            </a:pPr>
            <a:r>
              <a:rPr lang="de-DE" altLang="de-DE" sz="1200" dirty="0">
                <a:solidFill>
                  <a:srgbClr val="19194D"/>
                </a:solidFill>
                <a:latin typeface="Trebuchet MS" pitchFamily="34" charset="0"/>
                <a:cs typeface="Times New Roman" pitchFamily="18" charset="0"/>
              </a:rPr>
              <a:t>Richard Owen</a:t>
            </a:r>
          </a:p>
          <a:p>
            <a:pPr algn="r" eaLnBrk="1" hangingPunct="1">
              <a:spcBef>
                <a:spcPct val="0"/>
              </a:spcBef>
              <a:buFontTx/>
              <a:buNone/>
            </a:pPr>
            <a:r>
              <a:rPr lang="de-DE" altLang="de-DE" sz="1000" dirty="0">
                <a:solidFill>
                  <a:srgbClr val="19194D"/>
                </a:solidFill>
                <a:latin typeface="Trebuchet MS" pitchFamily="34" charset="0"/>
                <a:cs typeface="Times New Roman" pitchFamily="18" charset="0"/>
              </a:rPr>
              <a:t>(Über die Natur der Gliedmaßen, 1849)</a:t>
            </a:r>
          </a:p>
        </p:txBody>
      </p:sp>
      <p:sp>
        <p:nvSpPr>
          <p:cNvPr id="13" name="Rectangle 96"/>
          <p:cNvSpPr>
            <a:spLocks noChangeArrowheads="1"/>
          </p:cNvSpPr>
          <p:nvPr/>
        </p:nvSpPr>
        <p:spPr bwMode="auto">
          <a:xfrm>
            <a:off x="3121571" y="5938178"/>
            <a:ext cx="4090441"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r" eaLnBrk="1" hangingPunct="1">
              <a:spcBef>
                <a:spcPct val="0"/>
              </a:spcBef>
              <a:buFontTx/>
              <a:buNone/>
            </a:pPr>
            <a:r>
              <a:rPr lang="de-DE" altLang="de-DE" sz="1000" dirty="0">
                <a:latin typeface="Trebuchet MS" pitchFamily="34" charset="0"/>
                <a:cs typeface="Times New Roman" pitchFamily="18" charset="0"/>
              </a:rPr>
              <a:t>Richard Owen (1804-1892) war Biologe, Anatom und Paläontologe und erster Direktor des Naturhistorischen Museums in London</a:t>
            </a:r>
          </a:p>
        </p:txBody>
      </p:sp>
    </p:spTree>
    <p:extLst>
      <p:ext uri="{BB962C8B-B14F-4D97-AF65-F5344CB8AC3E}">
        <p14:creationId xmlns:p14="http://schemas.microsoft.com/office/powerpoint/2010/main" val="2962756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16"/>
          <p:cNvSpPr>
            <a:spLocks noChangeArrowheads="1"/>
          </p:cNvSpPr>
          <p:nvPr/>
        </p:nvSpPr>
        <p:spPr bwMode="auto">
          <a:xfrm>
            <a:off x="0" y="0"/>
            <a:ext cx="9906000" cy="6858000"/>
          </a:xfrm>
          <a:prstGeom prst="rect">
            <a:avLst/>
          </a:prstGeom>
          <a:solidFill>
            <a:srgbClr val="E6E6E6"/>
          </a:solidFill>
          <a:ln>
            <a:noFill/>
          </a:ln>
          <a:extLst/>
        </p:spPr>
        <p:txBody>
          <a:bodyPr/>
          <a:lstStyle/>
          <a:p>
            <a:pPr defTabSz="957263"/>
            <a:endParaRPr lang="de-DE" altLang="de-DE"/>
          </a:p>
        </p:txBody>
      </p:sp>
      <p:sp>
        <p:nvSpPr>
          <p:cNvPr id="2" name="Rechteck 1"/>
          <p:cNvSpPr/>
          <p:nvPr/>
        </p:nvSpPr>
        <p:spPr>
          <a:xfrm>
            <a:off x="2360961" y="1876085"/>
            <a:ext cx="5184077" cy="3052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2000"/>
              </a:lnSpc>
            </a:pPr>
            <a:r>
              <a:rPr lang="de-DE" sz="1400" i="1" dirty="0">
                <a:solidFill>
                  <a:srgbClr val="19194D"/>
                </a:solidFill>
                <a:latin typeface="Trebuchet MS" pitchFamily="34" charset="0"/>
              </a:rPr>
              <a:t>„Man muss bei der Betrachtung der Dinge ein Äußeres und ein Inneres unterscheiden: die Zeichen und ihren Sinn oder die Erscheinung und das Wesen, das mit dieser Erscheinung verbunden ist. Das Verstehen bezieht sich auf den Sinn und das Wesen, das den äußeren Tatsachen zugrunde liegt. Das ist wie bei einer Geste oder einer Physiognomie: In Geste und Physiognomie offenbart sich das Innere unmittelbar im Äußeren. Man muss sich in die Tatsachen hineinversetzen, man muss sie innerlich mitleben und geistig nachschaffen.“</a:t>
            </a:r>
            <a:endParaRPr lang="de-DE" altLang="de-DE" sz="1400" i="1" dirty="0">
              <a:solidFill>
                <a:srgbClr val="19194D"/>
              </a:solidFill>
              <a:latin typeface="Trebuchet MS" pitchFamily="34" charset="0"/>
            </a:endParaRPr>
          </a:p>
          <a:p>
            <a:pPr algn="r">
              <a:lnSpc>
                <a:spcPts val="2000"/>
              </a:lnSpc>
            </a:pPr>
            <a:endParaRPr lang="de-DE" altLang="de-DE" sz="1400" dirty="0" smtClean="0">
              <a:solidFill>
                <a:srgbClr val="19194D"/>
              </a:solidFill>
              <a:latin typeface="Trebuchet MS" pitchFamily="34" charset="0"/>
            </a:endParaRPr>
          </a:p>
          <a:p>
            <a:pPr algn="r">
              <a:lnSpc>
                <a:spcPts val="2000"/>
              </a:lnSpc>
            </a:pPr>
            <a:r>
              <a:rPr lang="de-DE" altLang="de-DE" sz="1400" dirty="0" smtClean="0">
                <a:solidFill>
                  <a:srgbClr val="19194D"/>
                </a:solidFill>
                <a:latin typeface="Trebuchet MS" pitchFamily="34" charset="0"/>
              </a:rPr>
              <a:t>Ernst-Michael Kranich</a:t>
            </a:r>
          </a:p>
          <a:p>
            <a:pPr algn="r"/>
            <a:r>
              <a:rPr lang="de-DE" altLang="de-DE" sz="1000" dirty="0" smtClean="0">
                <a:solidFill>
                  <a:srgbClr val="19194D"/>
                </a:solidFill>
                <a:latin typeface="Trebuchet MS" pitchFamily="34" charset="0"/>
              </a:rPr>
              <a:t>(</a:t>
            </a:r>
            <a:r>
              <a:rPr lang="de-DE" sz="1000" dirty="0">
                <a:solidFill>
                  <a:srgbClr val="19194D"/>
                </a:solidFill>
                <a:latin typeface="Trebuchet MS" pitchFamily="34" charset="0"/>
              </a:rPr>
              <a:t>Wesensbilder der Tiere, </a:t>
            </a:r>
            <a:r>
              <a:rPr lang="de-DE" sz="1000" dirty="0" smtClean="0">
                <a:solidFill>
                  <a:srgbClr val="19194D"/>
                </a:solidFill>
                <a:latin typeface="Trebuchet MS" pitchFamily="34" charset="0"/>
              </a:rPr>
              <a:t>1995</a:t>
            </a:r>
            <a:r>
              <a:rPr lang="de-DE" sz="1000" dirty="0">
                <a:solidFill>
                  <a:srgbClr val="19194D"/>
                </a:solidFill>
                <a:latin typeface="Trebuchet MS" pitchFamily="34" charset="0"/>
              </a:rPr>
              <a:t>)</a:t>
            </a:r>
          </a:p>
        </p:txBody>
      </p:sp>
    </p:spTree>
    <p:extLst>
      <p:ext uri="{BB962C8B-B14F-4D97-AF65-F5344CB8AC3E}">
        <p14:creationId xmlns:p14="http://schemas.microsoft.com/office/powerpoint/2010/main" val="38026902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hteck 22"/>
          <p:cNvSpPr>
            <a:spLocks noChangeArrowheads="1"/>
          </p:cNvSpPr>
          <p:nvPr/>
        </p:nvSpPr>
        <p:spPr bwMode="auto">
          <a:xfrm>
            <a:off x="0" y="0"/>
            <a:ext cx="9906000" cy="6858000"/>
          </a:xfrm>
          <a:prstGeom prst="rect">
            <a:avLst/>
          </a:prstGeom>
          <a:solidFill>
            <a:srgbClr val="E6E6E6"/>
          </a:solidFill>
          <a:ln>
            <a:noFill/>
          </a:ln>
          <a:extLst/>
        </p:spPr>
        <p:txBody>
          <a:bodyPr/>
          <a:lstStyle/>
          <a:p>
            <a:pPr defTabSz="957263"/>
            <a:endParaRPr lang="de-DE" altLang="de-DE"/>
          </a:p>
        </p:txBody>
      </p:sp>
      <p:sp>
        <p:nvSpPr>
          <p:cNvPr id="60419" name="Textfeld 40"/>
          <p:cNvSpPr txBox="1">
            <a:spLocks noChangeArrowheads="1"/>
          </p:cNvSpPr>
          <p:nvPr/>
        </p:nvSpPr>
        <p:spPr bwMode="auto">
          <a:xfrm>
            <a:off x="571500" y="1154194"/>
            <a:ext cx="6634163" cy="214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lnSpc>
                <a:spcPts val="1600"/>
              </a:lnSpc>
              <a:spcBef>
                <a:spcPct val="0"/>
              </a:spcBef>
              <a:buFontTx/>
              <a:buNone/>
            </a:pPr>
            <a:r>
              <a:rPr lang="de-DE" altLang="de-DE" sz="1200" i="1" dirty="0">
                <a:solidFill>
                  <a:srgbClr val="19194D"/>
                </a:solidFill>
                <a:latin typeface="Trebuchet MS" pitchFamily="34" charset="0"/>
                <a:cs typeface="Times New Roman" pitchFamily="18" charset="0"/>
              </a:rPr>
              <a:t>„Der Urstamm der Wirbeltiere muss unter seinen Nachkommen notwendig solche gehabt haben, in welchen die Fähigkeit, sich zum Menschen zu entwickeln, vollständig erhalten war. </a:t>
            </a:r>
            <a:r>
              <a:rPr lang="de-DE" altLang="de-DE" sz="1200" i="1" dirty="0" smtClean="0">
                <a:solidFill>
                  <a:srgbClr val="19194D"/>
                </a:solidFill>
                <a:latin typeface="Trebuchet MS" pitchFamily="34" charset="0"/>
                <a:cs typeface="Times New Roman" pitchFamily="18" charset="0"/>
              </a:rPr>
              <a:t>Dadurch </a:t>
            </a:r>
            <a:r>
              <a:rPr lang="de-DE" altLang="de-DE" sz="1200" i="1" dirty="0">
                <a:solidFill>
                  <a:srgbClr val="19194D"/>
                </a:solidFill>
                <a:latin typeface="Trebuchet MS" pitchFamily="34" charset="0"/>
                <a:cs typeface="Times New Roman" pitchFamily="18" charset="0"/>
              </a:rPr>
              <a:t>werden wir geführt auf die Vorstellung eines ‚Grundstammes‘, welcher als eine einheitliche und innerlich verbundene </a:t>
            </a:r>
            <a:r>
              <a:rPr lang="de-DE" altLang="de-DE" sz="1200" i="1" dirty="0" err="1">
                <a:solidFill>
                  <a:srgbClr val="19194D"/>
                </a:solidFill>
                <a:latin typeface="Trebuchet MS" pitchFamily="34" charset="0"/>
                <a:cs typeface="Times New Roman" pitchFamily="18" charset="0"/>
              </a:rPr>
              <a:t>Wesenkette</a:t>
            </a:r>
            <a:r>
              <a:rPr lang="de-DE" altLang="de-DE" sz="1200" i="1" dirty="0">
                <a:solidFill>
                  <a:srgbClr val="19194D"/>
                </a:solidFill>
                <a:latin typeface="Trebuchet MS" pitchFamily="34" charset="0"/>
                <a:cs typeface="Times New Roman" pitchFamily="18" charset="0"/>
              </a:rPr>
              <a:t> sich durch die nach allen Seiten </a:t>
            </a:r>
            <a:r>
              <a:rPr lang="de-DE" altLang="de-DE" sz="1200" i="1" dirty="0" err="1">
                <a:solidFill>
                  <a:srgbClr val="19194D"/>
                </a:solidFill>
                <a:latin typeface="Trebuchet MS" pitchFamily="34" charset="0"/>
                <a:cs typeface="Times New Roman" pitchFamily="18" charset="0"/>
              </a:rPr>
              <a:t>ausein-anderfahrenden</a:t>
            </a:r>
            <a:r>
              <a:rPr lang="de-DE" altLang="de-DE" sz="1200" i="1" dirty="0">
                <a:solidFill>
                  <a:srgbClr val="19194D"/>
                </a:solidFill>
                <a:latin typeface="Trebuchet MS" pitchFamily="34" charset="0"/>
                <a:cs typeface="Times New Roman" pitchFamily="18" charset="0"/>
              </a:rPr>
              <a:t> </a:t>
            </a:r>
            <a:r>
              <a:rPr lang="de-DE" altLang="de-DE" sz="1200" i="1" dirty="0" err="1">
                <a:solidFill>
                  <a:srgbClr val="19194D"/>
                </a:solidFill>
                <a:latin typeface="Trebuchet MS" pitchFamily="34" charset="0"/>
                <a:cs typeface="Times New Roman" pitchFamily="18" charset="0"/>
              </a:rPr>
              <a:t>Geschöpfesreihen</a:t>
            </a:r>
            <a:r>
              <a:rPr lang="de-DE" altLang="de-DE" sz="1200" i="1" dirty="0">
                <a:solidFill>
                  <a:srgbClr val="19194D"/>
                </a:solidFill>
                <a:latin typeface="Trebuchet MS" pitchFamily="34" charset="0"/>
                <a:cs typeface="Times New Roman" pitchFamily="18" charset="0"/>
              </a:rPr>
              <a:t> hindurchzieht und dieselben als seine Abzweigungen aus sich entlässt. </a:t>
            </a:r>
            <a:r>
              <a:rPr lang="de-DE" altLang="de-DE" sz="1200" i="1" dirty="0" smtClean="0">
                <a:solidFill>
                  <a:srgbClr val="19194D"/>
                </a:solidFill>
                <a:latin typeface="Trebuchet MS" pitchFamily="34" charset="0"/>
                <a:cs typeface="Times New Roman" pitchFamily="18" charset="0"/>
              </a:rPr>
              <a:t>[</a:t>
            </a:r>
            <a:r>
              <a:rPr lang="de-DE" altLang="de-DE" sz="1200" i="1" dirty="0">
                <a:solidFill>
                  <a:srgbClr val="19194D"/>
                </a:solidFill>
                <a:latin typeface="Trebuchet MS" pitchFamily="34" charset="0"/>
                <a:cs typeface="Times New Roman" pitchFamily="18" charset="0"/>
              </a:rPr>
              <a:t>Sodass] man, statt das Menschliche aus dem Tierischen hervorgehen zu lassen, viel eher umgekehrt das Tierische als aus dem Menschlichen hervorgegangen betrachten könnte.“  </a:t>
            </a:r>
          </a:p>
          <a:p>
            <a:pPr algn="r" eaLnBrk="1" hangingPunct="1">
              <a:lnSpc>
                <a:spcPts val="1600"/>
              </a:lnSpc>
              <a:spcBef>
                <a:spcPct val="0"/>
              </a:spcBef>
              <a:buFontTx/>
              <a:buNone/>
            </a:pPr>
            <a:r>
              <a:rPr lang="de-DE" altLang="de-DE" sz="1200" dirty="0">
                <a:solidFill>
                  <a:srgbClr val="19194D"/>
                </a:solidFill>
                <a:latin typeface="Trebuchet MS" pitchFamily="34" charset="0"/>
                <a:cs typeface="Times New Roman" pitchFamily="18" charset="0"/>
              </a:rPr>
              <a:t>Karl Snell</a:t>
            </a:r>
          </a:p>
          <a:p>
            <a:pPr algn="r" eaLnBrk="1" hangingPunct="1">
              <a:spcBef>
                <a:spcPct val="0"/>
              </a:spcBef>
              <a:buFontTx/>
              <a:buNone/>
            </a:pPr>
            <a:r>
              <a:rPr lang="de-DE" altLang="de-DE" sz="1000" dirty="0">
                <a:solidFill>
                  <a:srgbClr val="19194D"/>
                </a:solidFill>
                <a:latin typeface="Trebuchet MS" pitchFamily="34" charset="0"/>
                <a:cs typeface="Times New Roman" pitchFamily="18" charset="0"/>
              </a:rPr>
              <a:t>(Vorlesungen über die Abstammung des Menschen, 1887)</a:t>
            </a:r>
          </a:p>
        </p:txBody>
      </p:sp>
      <p:pic>
        <p:nvPicPr>
          <p:cNvPr id="60421" name="Grafik 6"/>
          <p:cNvPicPr>
            <a:picLocks noChangeAspect="1"/>
          </p:cNvPicPr>
          <p:nvPr/>
        </p:nvPicPr>
        <p:blipFill>
          <a:blip r:embed="rId2">
            <a:extLst>
              <a:ext uri="{28A0092B-C50C-407E-A947-70E740481C1C}">
                <a14:useLocalDpi xmlns:a14="http://schemas.microsoft.com/office/drawing/2010/main" val="0"/>
              </a:ext>
            </a:extLst>
          </a:blip>
          <a:srcRect l="42386" t="2779" r="35864" b="55836"/>
          <a:stretch>
            <a:fillRect/>
          </a:stretch>
        </p:blipFill>
        <p:spPr bwMode="auto">
          <a:xfrm>
            <a:off x="7362825" y="1134926"/>
            <a:ext cx="1754188" cy="2495550"/>
          </a:xfrm>
          <a:prstGeom prst="rect">
            <a:avLst/>
          </a:prstGeom>
          <a:solidFill>
            <a:schemeClr val="bg1"/>
          </a:solidFill>
          <a:ln w="28575">
            <a:solidFill>
              <a:schemeClr val="bg1"/>
            </a:solidFill>
            <a:miter lim="800000"/>
            <a:headEnd/>
            <a:tailEnd/>
          </a:ln>
        </p:spPr>
      </p:pic>
      <p:pic>
        <p:nvPicPr>
          <p:cNvPr id="9" name="Grafik 6"/>
          <p:cNvPicPr>
            <a:picLocks noChangeAspect="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71377" y="3933320"/>
            <a:ext cx="1701525" cy="2496361"/>
          </a:xfrm>
          <a:prstGeom prst="rect">
            <a:avLst/>
          </a:prstGeom>
          <a:solidFill>
            <a:schemeClr val="bg1"/>
          </a:solidFill>
          <a:ln w="28575">
            <a:solidFill>
              <a:schemeClr val="bg1"/>
            </a:solidFill>
            <a:miter lim="800000"/>
            <a:headEnd/>
            <a:tailEnd/>
          </a:ln>
        </p:spPr>
      </p:pic>
      <p:sp>
        <p:nvSpPr>
          <p:cNvPr id="60423" name="Rectangle 96"/>
          <p:cNvSpPr>
            <a:spLocks noChangeArrowheads="1"/>
          </p:cNvSpPr>
          <p:nvPr/>
        </p:nvSpPr>
        <p:spPr bwMode="auto">
          <a:xfrm>
            <a:off x="2413000" y="3987964"/>
            <a:ext cx="663575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lnSpc>
                <a:spcPts val="1600"/>
              </a:lnSpc>
              <a:spcBef>
                <a:spcPct val="0"/>
              </a:spcBef>
              <a:buFontTx/>
              <a:buNone/>
            </a:pPr>
            <a:r>
              <a:rPr lang="de-DE" altLang="de-DE" sz="1200" i="1" dirty="0" smtClean="0">
                <a:solidFill>
                  <a:srgbClr val="19194D"/>
                </a:solidFill>
                <a:latin typeface="Trebuchet MS" pitchFamily="34" charset="0"/>
                <a:cs typeface="Times New Roman" pitchFamily="18" charset="0"/>
              </a:rPr>
              <a:t>„Es war nicht Zufall, dass die menschliche Natur aus der Entwicklung alles Irdischen hervorging, sondern Notwendigkeit. Der Mensch ist das Ziel aller tellurischen Vorgänge und jede andere neben ihm auftauchende Form hat aus der seinigen ihre Züge entlehnt. Der Mensch ist das erstgeborene Wesen des ganzen Kosmos, freilich nicht in der gegenwärtigen Form, sondern wie er diese sich in den 273 Tagen aneignet im Mutterleibe, so hat auch das Menschengeschlecht diese Umwandlungen von den allereinfachsten Lebenszuständen bis zur jetzigen, vollkommenen Gestalt an sich erfahren.“</a:t>
            </a:r>
            <a:endParaRPr lang="de-DE" altLang="de-DE" sz="1200" i="1" dirty="0">
              <a:solidFill>
                <a:srgbClr val="19194D"/>
              </a:solidFill>
              <a:latin typeface="Trebuchet MS" pitchFamily="34" charset="0"/>
              <a:cs typeface="Times New Roman" pitchFamily="18" charset="0"/>
            </a:endParaRPr>
          </a:p>
          <a:p>
            <a:pPr algn="r" eaLnBrk="1" hangingPunct="1">
              <a:spcBef>
                <a:spcPct val="0"/>
              </a:spcBef>
              <a:buFontTx/>
              <a:buNone/>
            </a:pPr>
            <a:r>
              <a:rPr lang="de-DE" altLang="de-DE" sz="1200" dirty="0">
                <a:solidFill>
                  <a:srgbClr val="19194D"/>
                </a:solidFill>
                <a:latin typeface="Trebuchet MS" pitchFamily="34" charset="0"/>
                <a:cs typeface="Times New Roman" pitchFamily="18" charset="0"/>
              </a:rPr>
              <a:t>Wilhelm Heinrich Preuß </a:t>
            </a:r>
          </a:p>
          <a:p>
            <a:pPr algn="r" eaLnBrk="1" hangingPunct="1">
              <a:spcBef>
                <a:spcPct val="0"/>
              </a:spcBef>
              <a:buFontTx/>
              <a:buNone/>
            </a:pPr>
            <a:r>
              <a:rPr lang="de-DE" altLang="de-DE" sz="1000" dirty="0">
                <a:solidFill>
                  <a:srgbClr val="19194D"/>
                </a:solidFill>
                <a:latin typeface="Trebuchet MS" pitchFamily="34" charset="0"/>
                <a:cs typeface="Times New Roman" pitchFamily="18" charset="0"/>
              </a:rPr>
              <a:t>(Geist und Stoff, 1882)</a:t>
            </a:r>
          </a:p>
        </p:txBody>
      </p:sp>
      <p:sp>
        <p:nvSpPr>
          <p:cNvPr id="60424" name="Rectangle 96"/>
          <p:cNvSpPr>
            <a:spLocks noChangeArrowheads="1"/>
          </p:cNvSpPr>
          <p:nvPr/>
        </p:nvSpPr>
        <p:spPr bwMode="auto">
          <a:xfrm>
            <a:off x="2413000" y="5976338"/>
            <a:ext cx="66357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000" dirty="0">
                <a:latin typeface="Trebuchet MS" pitchFamily="34" charset="0"/>
                <a:cs typeface="Times New Roman" pitchFamily="18" charset="0"/>
              </a:rPr>
              <a:t>Wilhelm Heinrich Preuß (1843-1909) war Lehrer für Mathematik, Physik, Mineralogie und Zoologie an der Landwirtschaftlichen Lehranstalt in Herford und an der Navigationsschule in </a:t>
            </a:r>
            <a:r>
              <a:rPr lang="de-DE" altLang="de-DE" sz="1000" dirty="0" err="1">
                <a:latin typeface="Trebuchet MS" pitchFamily="34" charset="0"/>
                <a:cs typeface="Times New Roman" pitchFamily="18" charset="0"/>
              </a:rPr>
              <a:t>Elsfleth</a:t>
            </a:r>
            <a:r>
              <a:rPr lang="de-DE" altLang="de-DE" sz="1000" dirty="0">
                <a:latin typeface="Trebuchet MS" pitchFamily="34" charset="0"/>
                <a:cs typeface="Times New Roman" pitchFamily="18" charset="0"/>
              </a:rPr>
              <a:t>/Weser </a:t>
            </a:r>
          </a:p>
        </p:txBody>
      </p:sp>
      <p:sp>
        <p:nvSpPr>
          <p:cNvPr id="60425" name="Rectangle 96"/>
          <p:cNvSpPr>
            <a:spLocks noChangeArrowheads="1"/>
          </p:cNvSpPr>
          <p:nvPr/>
        </p:nvSpPr>
        <p:spPr bwMode="auto">
          <a:xfrm>
            <a:off x="571500" y="3279638"/>
            <a:ext cx="663416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r" eaLnBrk="1" hangingPunct="1">
              <a:spcBef>
                <a:spcPct val="0"/>
              </a:spcBef>
              <a:buFontTx/>
              <a:buNone/>
            </a:pPr>
            <a:r>
              <a:rPr lang="de-DE" altLang="de-DE" sz="1000" dirty="0">
                <a:latin typeface="Trebuchet MS" pitchFamily="34" charset="0"/>
                <a:cs typeface="Times New Roman" pitchFamily="18" charset="0"/>
              </a:rPr>
              <a:t>Karl Snell (1806-1886) war Professor für Mathematik und Physik an der Universität Jena </a:t>
            </a:r>
          </a:p>
        </p:txBody>
      </p:sp>
      <p:sp>
        <p:nvSpPr>
          <p:cNvPr id="10" name="Text Box 13"/>
          <p:cNvSpPr txBox="1">
            <a:spLocks noChangeArrowheads="1"/>
          </p:cNvSpPr>
          <p:nvPr/>
        </p:nvSpPr>
        <p:spPr bwMode="auto">
          <a:xfrm>
            <a:off x="388938" y="365125"/>
            <a:ext cx="64055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600" b="1" dirty="0" smtClean="0">
                <a:solidFill>
                  <a:srgbClr val="C00000"/>
                </a:solidFill>
                <a:latin typeface="Trebuchet MS" pitchFamily="34" charset="0"/>
              </a:rPr>
              <a:t>Die Stellung des Menschen in </a:t>
            </a:r>
            <a:r>
              <a:rPr lang="de-DE" altLang="de-DE" sz="1600" b="1" dirty="0">
                <a:solidFill>
                  <a:srgbClr val="C00000"/>
                </a:solidFill>
                <a:latin typeface="Trebuchet MS" pitchFamily="34" charset="0"/>
              </a:rPr>
              <a:t>der Evolution –</a:t>
            </a:r>
            <a:br>
              <a:rPr lang="de-DE" altLang="de-DE" sz="1600" b="1" dirty="0">
                <a:solidFill>
                  <a:srgbClr val="C00000"/>
                </a:solidFill>
                <a:latin typeface="Trebuchet MS" pitchFamily="34" charset="0"/>
              </a:rPr>
            </a:br>
            <a:r>
              <a:rPr lang="de-DE" altLang="de-DE" sz="1600" b="1" dirty="0">
                <a:solidFill>
                  <a:srgbClr val="C00000"/>
                </a:solidFill>
                <a:latin typeface="Trebuchet MS" pitchFamily="34" charset="0"/>
              </a:rPr>
              <a:t>verwandte Auffassungen außerhalb der Anthroposophie</a:t>
            </a:r>
          </a:p>
        </p:txBody>
      </p:sp>
    </p:spTree>
    <p:extLst>
      <p:ext uri="{BB962C8B-B14F-4D97-AF65-F5344CB8AC3E}">
        <p14:creationId xmlns:p14="http://schemas.microsoft.com/office/powerpoint/2010/main" val="23734755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hteck 16"/>
          <p:cNvSpPr>
            <a:spLocks noChangeArrowheads="1"/>
          </p:cNvSpPr>
          <p:nvPr/>
        </p:nvSpPr>
        <p:spPr bwMode="auto">
          <a:xfrm>
            <a:off x="1588" y="0"/>
            <a:ext cx="9906000" cy="6858000"/>
          </a:xfrm>
          <a:prstGeom prst="rect">
            <a:avLst/>
          </a:prstGeom>
          <a:solidFill>
            <a:srgbClr val="E6E6E6"/>
          </a:solidFill>
          <a:ln>
            <a:noFill/>
          </a:ln>
          <a:extLst/>
        </p:spPr>
        <p:txBody>
          <a:bodyPr/>
          <a:lstStyle/>
          <a:p>
            <a:pPr defTabSz="957263"/>
            <a:endParaRPr lang="de-DE" altLang="de-DE"/>
          </a:p>
        </p:txBody>
      </p:sp>
      <p:pic>
        <p:nvPicPr>
          <p:cNvPr id="11" name="Picture 10"/>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12224" b="4771"/>
          <a:stretch/>
        </p:blipFill>
        <p:spPr bwMode="auto">
          <a:xfrm>
            <a:off x="7421216" y="1186797"/>
            <a:ext cx="1765789" cy="2520705"/>
          </a:xfrm>
          <a:prstGeom prst="rect">
            <a:avLst/>
          </a:prstGeom>
          <a:solidFill>
            <a:schemeClr val="bg1"/>
          </a:solidFill>
          <a:ln w="28575">
            <a:solidFill>
              <a:schemeClr val="bg1"/>
            </a:solidFill>
            <a:miter lim="800000"/>
            <a:headEnd/>
            <a:tailEnd/>
          </a:ln>
          <a:extLst/>
        </p:spPr>
      </p:pic>
      <p:pic>
        <p:nvPicPr>
          <p:cNvPr id="61449"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6263" y="3977326"/>
            <a:ext cx="1810476" cy="253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0" name="Textfeld 40"/>
          <p:cNvSpPr txBox="1">
            <a:spLocks noChangeArrowheads="1"/>
          </p:cNvSpPr>
          <p:nvPr/>
        </p:nvSpPr>
        <p:spPr bwMode="auto">
          <a:xfrm>
            <a:off x="2535598" y="4056376"/>
            <a:ext cx="6515638" cy="229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lnSpc>
                <a:spcPts val="1600"/>
              </a:lnSpc>
              <a:spcBef>
                <a:spcPct val="0"/>
              </a:spcBef>
              <a:buFontTx/>
              <a:buNone/>
            </a:pPr>
            <a:r>
              <a:rPr lang="de-DE" altLang="de-DE" sz="1200" i="1" dirty="0">
                <a:solidFill>
                  <a:srgbClr val="19194D"/>
                </a:solidFill>
                <a:latin typeface="Trebuchet MS" pitchFamily="34" charset="0"/>
                <a:cs typeface="Times New Roman" pitchFamily="18" charset="0"/>
              </a:rPr>
              <a:t>„Will man an der Grundidee der natürlichen Entwicklung festhalten – und man wird es als Naturforscher doch wohl müssen – so kommt man notwendig dazu, den Menschen als ‚Urform‘ überhaupt allem Lebendigen zugrunde zu legen. </a:t>
            </a:r>
            <a:r>
              <a:rPr lang="de-DE" altLang="de-DE" sz="1200" i="1" dirty="0" smtClean="0">
                <a:solidFill>
                  <a:srgbClr val="19194D"/>
                </a:solidFill>
                <a:latin typeface="Trebuchet MS" pitchFamily="34" charset="0"/>
                <a:cs typeface="Times New Roman" pitchFamily="18" charset="0"/>
              </a:rPr>
              <a:t>Keine </a:t>
            </a:r>
            <a:r>
              <a:rPr lang="de-DE" altLang="de-DE" sz="1200" i="1" dirty="0">
                <a:solidFill>
                  <a:srgbClr val="19194D"/>
                </a:solidFill>
                <a:latin typeface="Trebuchet MS" pitchFamily="34" charset="0"/>
                <a:cs typeface="Times New Roman" pitchFamily="18" charset="0"/>
              </a:rPr>
              <a:t>irgend uns bekannte jetztweltliche oder urweltliche Gattung und Form ist so gestaltet, dass man sie in den Stammbaum des Menschen als des höchsten Geschöpfes hereinnehmen könnte. Alles ist seitab entwickelt von der Bahn zu dieser Höhe. Ist aber alles seitab entwickelt und besteht dennoch, wie wir glauben, ein entwicklungsmäßiger Zusammenhang zwischen allen Lebewesen und dem Menschen, dann ist eben der Mensch als das zuletzt Höchste eben zugleich auch die durchgehende ‚Urform‘ des organischen Reiches.“  </a:t>
            </a:r>
          </a:p>
          <a:p>
            <a:pPr algn="r" eaLnBrk="1" hangingPunct="1">
              <a:lnSpc>
                <a:spcPts val="1600"/>
              </a:lnSpc>
              <a:spcBef>
                <a:spcPct val="0"/>
              </a:spcBef>
              <a:buFontTx/>
              <a:buNone/>
            </a:pPr>
            <a:r>
              <a:rPr lang="de-DE" altLang="de-DE" sz="1200" dirty="0">
                <a:solidFill>
                  <a:srgbClr val="19194D"/>
                </a:solidFill>
                <a:latin typeface="Trebuchet MS" pitchFamily="34" charset="0"/>
                <a:cs typeface="Times New Roman" pitchFamily="18" charset="0"/>
              </a:rPr>
              <a:t>Edgar </a:t>
            </a:r>
            <a:r>
              <a:rPr lang="de-DE" altLang="de-DE" sz="1200" dirty="0" err="1">
                <a:solidFill>
                  <a:srgbClr val="19194D"/>
                </a:solidFill>
                <a:latin typeface="Trebuchet MS" pitchFamily="34" charset="0"/>
                <a:cs typeface="Times New Roman" pitchFamily="18" charset="0"/>
              </a:rPr>
              <a:t>Dacqué</a:t>
            </a:r>
            <a:endParaRPr lang="de-DE" altLang="de-DE" sz="1200" dirty="0">
              <a:solidFill>
                <a:srgbClr val="19194D"/>
              </a:solidFill>
              <a:latin typeface="Trebuchet MS" pitchFamily="34" charset="0"/>
              <a:cs typeface="Times New Roman" pitchFamily="18" charset="0"/>
            </a:endParaRPr>
          </a:p>
          <a:p>
            <a:pPr algn="r" eaLnBrk="1" hangingPunct="1">
              <a:spcBef>
                <a:spcPct val="0"/>
              </a:spcBef>
              <a:buFontTx/>
              <a:buNone/>
            </a:pPr>
            <a:r>
              <a:rPr lang="de-DE" altLang="de-DE" sz="1000" dirty="0">
                <a:solidFill>
                  <a:srgbClr val="19194D"/>
                </a:solidFill>
                <a:latin typeface="Trebuchet MS" pitchFamily="34" charset="0"/>
                <a:cs typeface="Times New Roman" pitchFamily="18" charset="0"/>
              </a:rPr>
              <a:t>(Vermächtnis der Urzeit, 1948)</a:t>
            </a:r>
          </a:p>
        </p:txBody>
      </p:sp>
      <p:sp>
        <p:nvSpPr>
          <p:cNvPr id="61451" name="Rectangle 96"/>
          <p:cNvSpPr>
            <a:spLocks noChangeArrowheads="1"/>
          </p:cNvSpPr>
          <p:nvPr/>
        </p:nvSpPr>
        <p:spPr bwMode="auto">
          <a:xfrm>
            <a:off x="2535599" y="6350175"/>
            <a:ext cx="6633801" cy="246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000" dirty="0">
                <a:latin typeface="Trebuchet MS" pitchFamily="34" charset="0"/>
                <a:cs typeface="Times New Roman" pitchFamily="18" charset="0"/>
              </a:rPr>
              <a:t>Edgar </a:t>
            </a:r>
            <a:r>
              <a:rPr lang="de-DE" altLang="de-DE" sz="1000" dirty="0" err="1">
                <a:latin typeface="Trebuchet MS" pitchFamily="34" charset="0"/>
                <a:cs typeface="Times New Roman" pitchFamily="18" charset="0"/>
              </a:rPr>
              <a:t>Dacqué</a:t>
            </a:r>
            <a:r>
              <a:rPr lang="de-DE" altLang="de-DE" sz="1000" dirty="0">
                <a:latin typeface="Trebuchet MS" pitchFamily="34" charset="0"/>
                <a:cs typeface="Times New Roman" pitchFamily="18" charset="0"/>
              </a:rPr>
              <a:t> (1878-1945) war Professor für Paläontologie an der Universität München </a:t>
            </a:r>
          </a:p>
        </p:txBody>
      </p:sp>
      <p:sp>
        <p:nvSpPr>
          <p:cNvPr id="15" name="Rectangle 96"/>
          <p:cNvSpPr>
            <a:spLocks noChangeArrowheads="1"/>
          </p:cNvSpPr>
          <p:nvPr/>
        </p:nvSpPr>
        <p:spPr bwMode="auto">
          <a:xfrm>
            <a:off x="576263" y="1132959"/>
            <a:ext cx="6635750" cy="234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lnSpc>
                <a:spcPts val="1600"/>
              </a:lnSpc>
              <a:spcBef>
                <a:spcPct val="0"/>
              </a:spcBef>
              <a:buNone/>
              <a:defRPr/>
            </a:pPr>
            <a:r>
              <a:rPr lang="de-DE" sz="1200" i="1" dirty="0" smtClean="0">
                <a:solidFill>
                  <a:srgbClr val="19194D"/>
                </a:solidFill>
                <a:latin typeface="Trebuchet MS" pitchFamily="34" charset="0"/>
                <a:cs typeface="Times New Roman" pitchFamily="18" charset="0"/>
              </a:rPr>
              <a:t>„Für </a:t>
            </a:r>
            <a:r>
              <a:rPr lang="de-DE" sz="1200" i="1" dirty="0">
                <a:solidFill>
                  <a:srgbClr val="19194D"/>
                </a:solidFill>
                <a:latin typeface="Trebuchet MS" pitchFamily="34" charset="0"/>
                <a:cs typeface="Times New Roman" pitchFamily="18" charset="0"/>
              </a:rPr>
              <a:t>mich ist die Evolution nicht ein Resultat, sondern ein Prinzip. Sie ist für die organi­sierte Natur, </a:t>
            </a:r>
            <a:r>
              <a:rPr lang="de-DE" sz="1200" i="1" dirty="0" smtClean="0">
                <a:solidFill>
                  <a:srgbClr val="19194D"/>
                </a:solidFill>
                <a:latin typeface="Trebuchet MS" pitchFamily="34" charset="0"/>
                <a:cs typeface="Times New Roman" pitchFamily="18" charset="0"/>
              </a:rPr>
              <a:t>dasselbe</a:t>
            </a:r>
            <a:r>
              <a:rPr lang="de-DE" sz="1200" i="1" dirty="0">
                <a:solidFill>
                  <a:srgbClr val="19194D"/>
                </a:solidFill>
                <a:latin typeface="Trebuchet MS" pitchFamily="34" charset="0"/>
                <a:cs typeface="Times New Roman" pitchFamily="18" charset="0"/>
              </a:rPr>
              <a:t>, was Wachstum für das Indivi­duum ist und gleich wie letz­teres dem Einfluss und der Einwirkung äußerer Faktoren unterworfen. Die Evolution ist eine Funktion nicht des indivi­duellen, sondern des </a:t>
            </a:r>
            <a:r>
              <a:rPr lang="de-DE" sz="1200" i="1" dirty="0" err="1">
                <a:solidFill>
                  <a:srgbClr val="19194D"/>
                </a:solidFill>
                <a:latin typeface="Trebuchet MS" pitchFamily="34" charset="0"/>
                <a:cs typeface="Times New Roman" pitchFamily="18" charset="0"/>
              </a:rPr>
              <a:t>Gesamt­lebens</a:t>
            </a:r>
            <a:r>
              <a:rPr lang="de-DE" sz="1200" i="1" dirty="0">
                <a:solidFill>
                  <a:srgbClr val="19194D"/>
                </a:solidFill>
                <a:latin typeface="Trebuchet MS" pitchFamily="34" charset="0"/>
                <a:cs typeface="Times New Roman" pitchFamily="18" charset="0"/>
              </a:rPr>
              <a:t>. Alles Organische zusammen bildet einen Or­ganismus, mit eigenen Wachstums- und </a:t>
            </a:r>
            <a:r>
              <a:rPr lang="de-DE" sz="1200" i="1" dirty="0" err="1">
                <a:solidFill>
                  <a:srgbClr val="19194D"/>
                </a:solidFill>
                <a:latin typeface="Trebuchet MS" pitchFamily="34" charset="0"/>
                <a:cs typeface="Times New Roman" pitchFamily="18" charset="0"/>
              </a:rPr>
              <a:t>Differen­zierungsgesetzen</a:t>
            </a:r>
            <a:r>
              <a:rPr lang="de-DE" sz="1200" i="1" dirty="0">
                <a:solidFill>
                  <a:srgbClr val="19194D"/>
                </a:solidFill>
                <a:latin typeface="Trebuchet MS" pitchFamily="34" charset="0"/>
                <a:cs typeface="Times New Roman" pitchFamily="18" charset="0"/>
              </a:rPr>
              <a:t>. - In äußerster Konsequenz verfolgt muss dieser Standpunkt zu der Überzeugung führen, dass schon im niedersten Organismus, oder man lasse es mich Urorganismus nennen, die Notwendigkeit zur Menschwerdung gelegen hat, die mit ebenso großer Sicherheit daraus hervorgehen muss, wie aus einer befruchteten Eizelle ein erwachsenes Tier entsteht</a:t>
            </a:r>
            <a:r>
              <a:rPr lang="de-DE" sz="1200" i="1" dirty="0" smtClean="0">
                <a:solidFill>
                  <a:srgbClr val="19194D"/>
                </a:solidFill>
                <a:latin typeface="Trebuchet MS" pitchFamily="34" charset="0"/>
                <a:cs typeface="Times New Roman" pitchFamily="18" charset="0"/>
              </a:rPr>
              <a:t>.</a:t>
            </a:r>
            <a:r>
              <a:rPr lang="de-DE" sz="1200" dirty="0" smtClean="0">
                <a:solidFill>
                  <a:schemeClr val="accent2">
                    <a:lumMod val="50000"/>
                  </a:schemeClr>
                </a:solidFill>
                <a:latin typeface="Trebuchet MS" panose="020B0603020202020204" pitchFamily="34" charset="0"/>
              </a:rPr>
              <a:t>“</a:t>
            </a:r>
          </a:p>
          <a:p>
            <a:pPr algn="r">
              <a:buNone/>
              <a:defRPr/>
            </a:pPr>
            <a:r>
              <a:rPr lang="de-DE" sz="1200" dirty="0" smtClean="0">
                <a:solidFill>
                  <a:schemeClr val="accent2">
                    <a:lumMod val="50000"/>
                  </a:schemeClr>
                </a:solidFill>
                <a:latin typeface="Trebuchet MS" panose="020B0603020202020204" pitchFamily="34" charset="0"/>
              </a:rPr>
              <a:t>Louis </a:t>
            </a:r>
            <a:r>
              <a:rPr lang="de-DE" sz="1200" dirty="0" err="1" smtClean="0">
                <a:solidFill>
                  <a:schemeClr val="accent2">
                    <a:lumMod val="50000"/>
                  </a:schemeClr>
                </a:solidFill>
                <a:latin typeface="Trebuchet MS" panose="020B0603020202020204" pitchFamily="34" charset="0"/>
              </a:rPr>
              <a:t>Bolk</a:t>
            </a:r>
            <a:endParaRPr lang="de-DE" sz="1000" dirty="0" smtClean="0">
              <a:solidFill>
                <a:schemeClr val="accent2">
                  <a:lumMod val="50000"/>
                </a:schemeClr>
              </a:solidFill>
              <a:latin typeface="Trebuchet MS" panose="020B0603020202020204" pitchFamily="34" charset="0"/>
            </a:endParaRPr>
          </a:p>
          <a:p>
            <a:pPr algn="r">
              <a:buNone/>
              <a:defRPr/>
            </a:pPr>
            <a:r>
              <a:rPr lang="de-DE" sz="1000" dirty="0" smtClean="0">
                <a:solidFill>
                  <a:srgbClr val="19194D"/>
                </a:solidFill>
                <a:latin typeface="Trebuchet MS" pitchFamily="34" charset="0"/>
                <a:cs typeface="Times New Roman" pitchFamily="18" charset="0"/>
              </a:rPr>
              <a:t>(</a:t>
            </a:r>
            <a:r>
              <a:rPr lang="de-DE" sz="1000" dirty="0">
                <a:solidFill>
                  <a:srgbClr val="19194D"/>
                </a:solidFill>
                <a:latin typeface="Trebuchet MS" pitchFamily="34" charset="0"/>
                <a:cs typeface="Times New Roman" pitchFamily="18" charset="0"/>
              </a:rPr>
              <a:t>Das Problem der Menschwerdung, 1926)</a:t>
            </a:r>
          </a:p>
        </p:txBody>
      </p:sp>
      <p:sp>
        <p:nvSpPr>
          <p:cNvPr id="17" name="Rectangle 96"/>
          <p:cNvSpPr>
            <a:spLocks noChangeArrowheads="1"/>
          </p:cNvSpPr>
          <p:nvPr/>
        </p:nvSpPr>
        <p:spPr bwMode="auto">
          <a:xfrm>
            <a:off x="610766" y="3493711"/>
            <a:ext cx="661275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algn="r" eaLnBrk="1" hangingPunct="1">
              <a:spcBef>
                <a:spcPct val="0"/>
              </a:spcBef>
              <a:buFontTx/>
              <a:buNone/>
            </a:pPr>
            <a:r>
              <a:rPr lang="de-DE" altLang="de-DE" sz="1000" dirty="0" smtClean="0">
                <a:latin typeface="Trebuchet MS" pitchFamily="34" charset="0"/>
                <a:cs typeface="Times New Roman" pitchFamily="18" charset="0"/>
              </a:rPr>
              <a:t>Louis </a:t>
            </a:r>
            <a:r>
              <a:rPr lang="de-DE" altLang="de-DE" sz="1000" dirty="0" err="1" smtClean="0">
                <a:latin typeface="Trebuchet MS" pitchFamily="34" charset="0"/>
                <a:cs typeface="Times New Roman" pitchFamily="18" charset="0"/>
              </a:rPr>
              <a:t>Bolk</a:t>
            </a:r>
            <a:r>
              <a:rPr lang="de-DE" altLang="de-DE" sz="1000" dirty="0" smtClean="0">
                <a:latin typeface="Trebuchet MS" pitchFamily="34" charset="0"/>
                <a:cs typeface="Times New Roman" pitchFamily="18" charset="0"/>
              </a:rPr>
              <a:t> (1866-1930) war ein Niederländischer Mediziner und Anatom</a:t>
            </a:r>
            <a:endParaRPr lang="de-DE" altLang="de-DE" sz="1000" dirty="0">
              <a:latin typeface="Trebuchet MS" pitchFamily="34" charset="0"/>
              <a:cs typeface="Times New Roman" pitchFamily="18" charset="0"/>
            </a:endParaRPr>
          </a:p>
        </p:txBody>
      </p:sp>
      <p:sp>
        <p:nvSpPr>
          <p:cNvPr id="18" name="Text Box 13"/>
          <p:cNvSpPr txBox="1">
            <a:spLocks noChangeArrowheads="1"/>
          </p:cNvSpPr>
          <p:nvPr/>
        </p:nvSpPr>
        <p:spPr bwMode="auto">
          <a:xfrm>
            <a:off x="388938" y="365125"/>
            <a:ext cx="6405562"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600" b="1" dirty="0" smtClean="0">
                <a:solidFill>
                  <a:srgbClr val="C00000"/>
                </a:solidFill>
                <a:latin typeface="Trebuchet MS" pitchFamily="34" charset="0"/>
              </a:rPr>
              <a:t>Die Stellung des Menschen in </a:t>
            </a:r>
            <a:r>
              <a:rPr lang="de-DE" altLang="de-DE" sz="1600" b="1" dirty="0">
                <a:solidFill>
                  <a:srgbClr val="C00000"/>
                </a:solidFill>
                <a:latin typeface="Trebuchet MS" pitchFamily="34" charset="0"/>
              </a:rPr>
              <a:t>der Evolution –</a:t>
            </a:r>
            <a:br>
              <a:rPr lang="de-DE" altLang="de-DE" sz="1600" b="1" dirty="0">
                <a:solidFill>
                  <a:srgbClr val="C00000"/>
                </a:solidFill>
                <a:latin typeface="Trebuchet MS" pitchFamily="34" charset="0"/>
              </a:rPr>
            </a:br>
            <a:r>
              <a:rPr lang="de-DE" altLang="de-DE" sz="1600" b="1" dirty="0">
                <a:solidFill>
                  <a:srgbClr val="C00000"/>
                </a:solidFill>
                <a:latin typeface="Trebuchet MS" pitchFamily="34" charset="0"/>
              </a:rPr>
              <a:t>verwandte Auffassungen außerhalb der Anthroposophie</a:t>
            </a:r>
          </a:p>
        </p:txBody>
      </p:sp>
    </p:spTree>
    <p:extLst>
      <p:ext uri="{BB962C8B-B14F-4D97-AF65-F5344CB8AC3E}">
        <p14:creationId xmlns:p14="http://schemas.microsoft.com/office/powerpoint/2010/main" val="1263035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5"/>
          <p:cNvSpPr>
            <a:spLocks noChangeArrowheads="1"/>
          </p:cNvSpPr>
          <p:nvPr/>
        </p:nvSpPr>
        <p:spPr bwMode="auto">
          <a:xfrm>
            <a:off x="0" y="-2880"/>
            <a:ext cx="9906000" cy="6860880"/>
          </a:xfrm>
          <a:prstGeom prst="rect">
            <a:avLst/>
          </a:prstGeom>
          <a:solidFill>
            <a:srgbClr val="E6E6E6"/>
          </a:solidFill>
          <a:ln>
            <a:noFill/>
          </a:ln>
          <a:extLst/>
        </p:spPr>
        <p:txBody>
          <a:bodyPr lIns="83969" tIns="41985" rIns="83969" bIns="41985"/>
          <a:lstStyle/>
          <a:p>
            <a:pPr defTabSz="879055"/>
            <a:endParaRPr lang="de-DE" altLang="de-DE"/>
          </a:p>
        </p:txBody>
      </p:sp>
      <p:pic>
        <p:nvPicPr>
          <p:cNvPr id="3" name="Grafik 2"/>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6462" b="-2805"/>
          <a:stretch/>
        </p:blipFill>
        <p:spPr>
          <a:xfrm>
            <a:off x="483716" y="549474"/>
            <a:ext cx="3484736" cy="5485289"/>
          </a:xfrm>
          <a:prstGeom prst="rect">
            <a:avLst/>
          </a:prstGeom>
          <a:ln>
            <a:noFill/>
          </a:ln>
          <a:effectLst>
            <a:outerShdw blurRad="292100" dist="139700" dir="2700000" algn="tl" rotWithShape="0">
              <a:srgbClr val="333333">
                <a:alpha val="65000"/>
              </a:srgbClr>
            </a:outerShdw>
          </a:effectLst>
        </p:spPr>
      </p:pic>
      <p:pic>
        <p:nvPicPr>
          <p:cNvPr id="4" name="Grafik 3"/>
          <p:cNvPicPr>
            <a:picLocks noChangeAspect="1"/>
          </p:cNvPicPr>
          <p:nvPr/>
        </p:nvPicPr>
        <p:blipFill>
          <a:blip r:embed="rId3" cstate="print">
            <a:clrChange>
              <a:clrFrom>
                <a:srgbClr val="FCFCF4"/>
              </a:clrFrom>
              <a:clrTo>
                <a:srgbClr val="FCFCF4">
                  <a:alpha val="0"/>
                </a:srgbClr>
              </a:clrTo>
            </a:clrChange>
            <a:extLst>
              <a:ext uri="{28A0092B-C50C-407E-A947-70E740481C1C}">
                <a14:useLocalDpi xmlns:a14="http://schemas.microsoft.com/office/drawing/2010/main" val="0"/>
              </a:ext>
            </a:extLst>
          </a:blip>
          <a:stretch>
            <a:fillRect/>
          </a:stretch>
        </p:blipFill>
        <p:spPr>
          <a:xfrm>
            <a:off x="2610660" y="728976"/>
            <a:ext cx="4027693" cy="5156145"/>
          </a:xfrm>
          <a:prstGeom prst="rect">
            <a:avLst/>
          </a:prstGeom>
          <a:ln>
            <a:noFill/>
          </a:ln>
          <a:effectLst>
            <a:outerShdw blurRad="292100" dist="139700" dir="2700000" algn="tl" rotWithShape="0">
              <a:srgbClr val="333333">
                <a:alpha val="65000"/>
              </a:srgbClr>
            </a:outerShdw>
          </a:effectLst>
        </p:spPr>
      </p:pic>
      <p:sp>
        <p:nvSpPr>
          <p:cNvPr id="5" name="Rectangle 48"/>
          <p:cNvSpPr>
            <a:spLocks noChangeArrowheads="1"/>
          </p:cNvSpPr>
          <p:nvPr/>
        </p:nvSpPr>
        <p:spPr bwMode="auto">
          <a:xfrm>
            <a:off x="6366463" y="5281722"/>
            <a:ext cx="2361793" cy="782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lnSpc>
                <a:spcPts val="1653"/>
              </a:lnSpc>
              <a:spcBef>
                <a:spcPct val="0"/>
              </a:spcBef>
              <a:buNone/>
            </a:pPr>
            <a:r>
              <a:rPr lang="de-DE" altLang="de-DE" sz="1100" i="1" dirty="0">
                <a:solidFill>
                  <a:srgbClr val="19194D"/>
                </a:solidFill>
                <a:latin typeface="Trebuchet MS" pitchFamily="34" charset="0"/>
              </a:rPr>
              <a:t>„Vorwärts und rückwärts </a:t>
            </a:r>
            <a:br>
              <a:rPr lang="de-DE" altLang="de-DE" sz="1100" i="1" dirty="0">
                <a:solidFill>
                  <a:srgbClr val="19194D"/>
                </a:solidFill>
                <a:latin typeface="Trebuchet MS" pitchFamily="34" charset="0"/>
              </a:rPr>
            </a:br>
            <a:r>
              <a:rPr lang="de-DE" altLang="de-DE" sz="1100" i="1" dirty="0">
                <a:solidFill>
                  <a:srgbClr val="19194D"/>
                </a:solidFill>
                <a:latin typeface="Trebuchet MS" pitchFamily="34" charset="0"/>
              </a:rPr>
              <a:t>ist die Pflanze immer nur Blatt.“</a:t>
            </a:r>
          </a:p>
          <a:p>
            <a:pPr algn="r" eaLnBrk="1" hangingPunct="1">
              <a:spcBef>
                <a:spcPct val="0"/>
              </a:spcBef>
              <a:buFontTx/>
              <a:buNone/>
            </a:pPr>
            <a:r>
              <a:rPr lang="de-DE" altLang="de-DE" sz="600" dirty="0">
                <a:solidFill>
                  <a:srgbClr val="19194D"/>
                </a:solidFill>
                <a:latin typeface="Trebuchet MS" pitchFamily="34" charset="0"/>
              </a:rPr>
              <a:t/>
            </a:r>
            <a:br>
              <a:rPr lang="de-DE" altLang="de-DE" sz="600" dirty="0">
                <a:solidFill>
                  <a:srgbClr val="19194D"/>
                </a:solidFill>
                <a:latin typeface="Trebuchet MS" pitchFamily="34" charset="0"/>
              </a:rPr>
            </a:br>
            <a:r>
              <a:rPr lang="de-DE" altLang="de-DE" sz="1100" dirty="0">
                <a:solidFill>
                  <a:srgbClr val="19194D"/>
                </a:solidFill>
                <a:latin typeface="Trebuchet MS" pitchFamily="34" charset="0"/>
              </a:rPr>
              <a:t>J.W. Goethe</a:t>
            </a:r>
          </a:p>
        </p:txBody>
      </p:sp>
      <p:sp>
        <p:nvSpPr>
          <p:cNvPr id="6" name="Rechteck 5"/>
          <p:cNvSpPr>
            <a:spLocks noChangeArrowheads="1"/>
          </p:cNvSpPr>
          <p:nvPr/>
        </p:nvSpPr>
        <p:spPr bwMode="auto">
          <a:xfrm>
            <a:off x="483715" y="6209969"/>
            <a:ext cx="5524658" cy="22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900" dirty="0">
                <a:latin typeface="Trebuchet MS" pitchFamily="34" charset="0"/>
              </a:rPr>
              <a:t>Laub-, Kelch-, Blütenblätter und Samen der Pfingstrose </a:t>
            </a:r>
            <a:r>
              <a:rPr lang="de-DE" altLang="de-DE" sz="900" i="1" dirty="0">
                <a:latin typeface="Trebuchet MS" pitchFamily="34" charset="0"/>
              </a:rPr>
              <a:t>(</a:t>
            </a:r>
            <a:r>
              <a:rPr lang="de-DE" altLang="de-DE" sz="900" i="1" dirty="0" err="1">
                <a:latin typeface="Trebuchet MS" pitchFamily="34" charset="0"/>
              </a:rPr>
              <a:t>Paeonia</a:t>
            </a:r>
            <a:r>
              <a:rPr lang="de-DE" altLang="de-DE" sz="900" dirty="0">
                <a:latin typeface="Trebuchet MS" pitchFamily="34" charset="0"/>
              </a:rPr>
              <a:t>)</a:t>
            </a:r>
            <a:endParaRPr lang="de-DE" altLang="de-DE" sz="900" dirty="0"/>
          </a:p>
        </p:txBody>
      </p:sp>
      <p:pic>
        <p:nvPicPr>
          <p:cNvPr id="7" name="Grafik 6"/>
          <p:cNvPicPr>
            <a:picLocks noChangeAspect="1"/>
          </p:cNvPicPr>
          <p:nvPr/>
        </p:nvPicPr>
        <p:blipFill rotWithShape="1">
          <a:blip r:embed="rId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backgroundRemoval t="10000" b="92733" l="9955" r="89955"/>
                    </a14:imgEffect>
                    <a14:imgEffect>
                      <a14:saturation sat="200000"/>
                    </a14:imgEffect>
                  </a14:imgLayer>
                </a14:imgProps>
              </a:ext>
              <a:ext uri="{28A0092B-C50C-407E-A947-70E740481C1C}">
                <a14:useLocalDpi xmlns:a14="http://schemas.microsoft.com/office/drawing/2010/main" val="0"/>
              </a:ext>
            </a:extLst>
          </a:blip>
          <a:srcRect l="11705" t="13547" r="17387" b="10845"/>
          <a:stretch/>
        </p:blipFill>
        <p:spPr>
          <a:xfrm>
            <a:off x="6735161" y="1563658"/>
            <a:ext cx="2622006" cy="3715841"/>
          </a:xfrm>
          <a:prstGeom prst="rect">
            <a:avLst/>
          </a:prstGeom>
          <a:ln>
            <a:noFill/>
          </a:ln>
          <a:effectLst>
            <a:outerShdw blurRad="292100" dist="139700" dir="2700000" algn="tl" rotWithShape="0">
              <a:srgbClr val="333333">
                <a:alpha val="65000"/>
              </a:srgbClr>
            </a:outerShdw>
          </a:effectLst>
        </p:spPr>
      </p:pic>
      <p:pic>
        <p:nvPicPr>
          <p:cNvPr id="8" name="Grafik 7"/>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0" b="89842" l="3163" r="65964"/>
                    </a14:imgEffect>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r="36384" b="9020"/>
          <a:stretch/>
        </p:blipFill>
        <p:spPr>
          <a:xfrm>
            <a:off x="3798417" y="2217494"/>
            <a:ext cx="1288994" cy="1204085"/>
          </a:xfrm>
          <a:prstGeom prst="rect">
            <a:avLst/>
          </a:prstGeom>
          <a:ln>
            <a:noFill/>
          </a:ln>
          <a:effectLst>
            <a:outerShdw blurRad="292100" dist="139700" dir="2700000" algn="tl" rotWithShape="0">
              <a:srgbClr val="333333">
                <a:alpha val="65000"/>
              </a:srgbClr>
            </a:outerShdw>
          </a:effectLst>
        </p:spPr>
      </p:pic>
      <p:sp>
        <p:nvSpPr>
          <p:cNvPr id="9" name="Text Box 13"/>
          <p:cNvSpPr txBox="1">
            <a:spLocks noChangeArrowheads="1"/>
          </p:cNvSpPr>
          <p:nvPr/>
        </p:nvSpPr>
        <p:spPr bwMode="auto">
          <a:xfrm>
            <a:off x="750538" y="303907"/>
            <a:ext cx="8139802" cy="31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969" tIns="41985" rIns="83969" bIns="41985">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500" b="1" dirty="0">
                <a:solidFill>
                  <a:srgbClr val="C00000"/>
                </a:solidFill>
                <a:latin typeface="Trebuchet MS" pitchFamily="34" charset="0"/>
              </a:rPr>
              <a:t>Metamorphose bei der Pfingstrose</a:t>
            </a:r>
            <a:endParaRPr lang="de-DE" altLang="de-DE" sz="1500" b="1" dirty="0">
              <a:solidFill>
                <a:srgbClr val="C00000"/>
              </a:solidFill>
              <a:latin typeface="Trebuchet MS" pitchFamily="34" charset="0"/>
            </a:endParaRPr>
          </a:p>
        </p:txBody>
      </p:sp>
    </p:spTree>
    <p:extLst>
      <p:ext uri="{BB962C8B-B14F-4D97-AF65-F5344CB8AC3E}">
        <p14:creationId xmlns:p14="http://schemas.microsoft.com/office/powerpoint/2010/main" val="2544395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5"/>
          <p:cNvSpPr>
            <a:spLocks noChangeArrowheads="1"/>
          </p:cNvSpPr>
          <p:nvPr/>
        </p:nvSpPr>
        <p:spPr bwMode="auto">
          <a:xfrm>
            <a:off x="0" y="-3175"/>
            <a:ext cx="9906000" cy="6858000"/>
          </a:xfrm>
          <a:prstGeom prst="rect">
            <a:avLst/>
          </a:prstGeom>
          <a:solidFill>
            <a:srgbClr val="E6E6E6"/>
          </a:solidFill>
          <a:ln>
            <a:noFill/>
          </a:ln>
          <a:extLst/>
        </p:spPr>
        <p:txBody>
          <a:bodyPr/>
          <a:lstStyle/>
          <a:p>
            <a:pPr defTabSz="957263"/>
            <a:endParaRPr lang="de-DE" altLang="de-DE"/>
          </a:p>
        </p:txBody>
      </p:sp>
      <p:pic>
        <p:nvPicPr>
          <p:cNvPr id="4" name="Grafik 3"/>
          <p:cNvPicPr>
            <a:picLocks noChangeAspect="1"/>
          </p:cNvPicPr>
          <p:nvPr/>
        </p:nvPicPr>
        <p:blipFill rotWithShape="1">
          <a:blip r:embed="rId2">
            <a:clrChange>
              <a:clrFrom>
                <a:srgbClr val="FDF8F2"/>
              </a:clrFrom>
              <a:clrTo>
                <a:srgbClr val="FDF8F2">
                  <a:alpha val="0"/>
                </a:srgbClr>
              </a:clrTo>
            </a:clrChange>
            <a:grayscl/>
            <a:biLevel thresh="50000"/>
            <a:extLst>
              <a:ext uri="{28A0092B-C50C-407E-A947-70E740481C1C}">
                <a14:useLocalDpi xmlns:a14="http://schemas.microsoft.com/office/drawing/2010/main" val="0"/>
              </a:ext>
            </a:extLst>
          </a:blip>
          <a:srcRect l="5337" r="3152" b="5382"/>
          <a:stretch/>
        </p:blipFill>
        <p:spPr bwMode="auto">
          <a:xfrm>
            <a:off x="1052878" y="980813"/>
            <a:ext cx="5349765"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uppieren 8"/>
          <p:cNvGrpSpPr/>
          <p:nvPr/>
        </p:nvGrpSpPr>
        <p:grpSpPr>
          <a:xfrm>
            <a:off x="6152766" y="4834865"/>
            <a:ext cx="1063626" cy="1679575"/>
            <a:chOff x="7055451" y="4022887"/>
            <a:chExt cx="1063626" cy="1679575"/>
          </a:xfrm>
        </p:grpSpPr>
        <p:pic>
          <p:nvPicPr>
            <p:cNvPr id="2" name="Grafik 3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63" t="6691" r="63863" b="10223"/>
            <a:stretch>
              <a:fillRect/>
            </a:stretch>
          </p:blipFill>
          <p:spPr bwMode="auto">
            <a:xfrm>
              <a:off x="7055452" y="4022887"/>
              <a:ext cx="106362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llipse 5"/>
            <p:cNvSpPr/>
            <p:nvPr/>
          </p:nvSpPr>
          <p:spPr bwMode="auto">
            <a:xfrm>
              <a:off x="7055451" y="5276754"/>
              <a:ext cx="499755" cy="188625"/>
            </a:xfrm>
            <a:prstGeom prst="ellipse">
              <a:avLst/>
            </a:prstGeom>
            <a:solidFill>
              <a:srgbClr val="E6E6E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de-DE" sz="1900" b="0" i="0" u="none" strike="noStrike" cap="none" normalizeH="0" baseline="0" smtClean="0">
                <a:ln>
                  <a:noFill/>
                </a:ln>
                <a:solidFill>
                  <a:schemeClr val="tx1"/>
                </a:solidFill>
                <a:effectLst/>
                <a:latin typeface="Arial" charset="0"/>
              </a:endParaRPr>
            </a:p>
          </p:txBody>
        </p:sp>
      </p:grpSp>
      <p:grpSp>
        <p:nvGrpSpPr>
          <p:cNvPr id="8" name="Gruppieren 7"/>
          <p:cNvGrpSpPr/>
          <p:nvPr/>
        </p:nvGrpSpPr>
        <p:grpSpPr>
          <a:xfrm>
            <a:off x="6825193" y="5041194"/>
            <a:ext cx="1050925" cy="1679575"/>
            <a:chOff x="7898414" y="4060770"/>
            <a:chExt cx="1050925" cy="1679575"/>
          </a:xfrm>
        </p:grpSpPr>
        <p:pic>
          <p:nvPicPr>
            <p:cNvPr id="3" name="Grafik 3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1880" t="6691" r="5325" b="10223"/>
            <a:stretch>
              <a:fillRect/>
            </a:stretch>
          </p:blipFill>
          <p:spPr bwMode="auto">
            <a:xfrm>
              <a:off x="7898414" y="4060770"/>
              <a:ext cx="1050925"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llipse 6"/>
            <p:cNvSpPr/>
            <p:nvPr/>
          </p:nvSpPr>
          <p:spPr bwMode="auto">
            <a:xfrm>
              <a:off x="7924121" y="5282289"/>
              <a:ext cx="499755" cy="188625"/>
            </a:xfrm>
            <a:prstGeom prst="ellipse">
              <a:avLst/>
            </a:prstGeom>
            <a:solidFill>
              <a:srgbClr val="E6E6E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57263" rtl="0" eaLnBrk="1" fontAlgn="base" latinLnBrk="0" hangingPunct="1">
                <a:lnSpc>
                  <a:spcPct val="100000"/>
                </a:lnSpc>
                <a:spcBef>
                  <a:spcPct val="0"/>
                </a:spcBef>
                <a:spcAft>
                  <a:spcPct val="0"/>
                </a:spcAft>
                <a:buClrTx/>
                <a:buSzTx/>
                <a:buFontTx/>
                <a:buNone/>
                <a:tabLst/>
              </a:pPr>
              <a:endParaRPr kumimoji="0" lang="de-DE" sz="1900" b="0" i="0" u="none" strike="noStrike" cap="none" normalizeH="0" baseline="0" smtClean="0">
                <a:ln>
                  <a:noFill/>
                </a:ln>
                <a:solidFill>
                  <a:schemeClr val="tx1"/>
                </a:solidFill>
                <a:effectLst/>
                <a:latin typeface="Arial" charset="0"/>
              </a:endParaRPr>
            </a:p>
          </p:txBody>
        </p:sp>
      </p:grpSp>
      <p:sp>
        <p:nvSpPr>
          <p:cNvPr id="11" name="Text Box 13"/>
          <p:cNvSpPr txBox="1">
            <a:spLocks noChangeArrowheads="1"/>
          </p:cNvSpPr>
          <p:nvPr/>
        </p:nvSpPr>
        <p:spPr bwMode="auto">
          <a:xfrm>
            <a:off x="810196" y="335071"/>
            <a:ext cx="8786812"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spcBef>
                <a:spcPct val="0"/>
              </a:spcBef>
              <a:buFontTx/>
              <a:buNone/>
            </a:pPr>
            <a:r>
              <a:rPr lang="de-DE" altLang="de-DE" sz="1600" b="1" dirty="0" smtClean="0">
                <a:solidFill>
                  <a:srgbClr val="C00000"/>
                </a:solidFill>
                <a:latin typeface="Trebuchet MS" pitchFamily="34" charset="0"/>
              </a:rPr>
              <a:t>Blatt-Metamorphose bei der Gänsedistel</a:t>
            </a:r>
            <a:endParaRPr lang="de-DE" altLang="de-DE" sz="1600" b="1" dirty="0">
              <a:solidFill>
                <a:srgbClr val="C00000"/>
              </a:solidFill>
              <a:latin typeface="Trebuchet MS" pitchFamily="34" charset="0"/>
            </a:endParaRPr>
          </a:p>
        </p:txBody>
      </p:sp>
    </p:spTree>
    <p:extLst>
      <p:ext uri="{BB962C8B-B14F-4D97-AF65-F5344CB8AC3E}">
        <p14:creationId xmlns:p14="http://schemas.microsoft.com/office/powerpoint/2010/main" val="1321802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hteck 16"/>
          <p:cNvSpPr>
            <a:spLocks noChangeArrowheads="1"/>
          </p:cNvSpPr>
          <p:nvPr/>
        </p:nvSpPr>
        <p:spPr bwMode="auto">
          <a:xfrm>
            <a:off x="1588" y="0"/>
            <a:ext cx="9906000" cy="6858000"/>
          </a:xfrm>
          <a:prstGeom prst="rect">
            <a:avLst/>
          </a:prstGeom>
          <a:solidFill>
            <a:srgbClr val="E6E6E6"/>
          </a:solidFill>
          <a:ln>
            <a:noFill/>
          </a:ln>
          <a:extLst/>
        </p:spPr>
        <p:txBody>
          <a:bodyPr/>
          <a:lstStyle/>
          <a:p>
            <a:pPr defTabSz="957263"/>
            <a:endParaRPr lang="de-DE" altLang="de-DE"/>
          </a:p>
        </p:txBody>
      </p:sp>
      <p:sp>
        <p:nvSpPr>
          <p:cNvPr id="7171" name="Textfeld 40"/>
          <p:cNvSpPr txBox="1">
            <a:spLocks noChangeArrowheads="1"/>
          </p:cNvSpPr>
          <p:nvPr/>
        </p:nvSpPr>
        <p:spPr bwMode="auto">
          <a:xfrm>
            <a:off x="890588" y="2139950"/>
            <a:ext cx="793432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400">
                <a:solidFill>
                  <a:schemeClr val="tx1"/>
                </a:solidFill>
                <a:latin typeface="Arial" charset="0"/>
              </a:defRPr>
            </a:lvl1pPr>
            <a:lvl2pPr marL="742950" indent="-285750" eaLnBrk="0" hangingPunct="0">
              <a:spcBef>
                <a:spcPct val="20000"/>
              </a:spcBef>
              <a:buChar char="–"/>
              <a:defRPr sz="2900">
                <a:solidFill>
                  <a:schemeClr val="tx1"/>
                </a:solidFill>
                <a:latin typeface="Arial" charset="0"/>
              </a:defRPr>
            </a:lvl2pPr>
            <a:lvl3pPr marL="1143000" indent="-228600" eaLnBrk="0" hangingPunct="0">
              <a:spcBef>
                <a:spcPct val="20000"/>
              </a:spcBef>
              <a:buChar char="•"/>
              <a:defRPr sz="2500">
                <a:solidFill>
                  <a:schemeClr val="tx1"/>
                </a:solidFill>
                <a:latin typeface="Arial" charset="0"/>
              </a:defRPr>
            </a:lvl3pPr>
            <a:lvl4pPr marL="1600200" indent="-228600" eaLnBrk="0" hangingPunct="0">
              <a:spcBef>
                <a:spcPct val="20000"/>
              </a:spcBef>
              <a:buChar char="–"/>
              <a:defRPr sz="2100">
                <a:solidFill>
                  <a:schemeClr val="tx1"/>
                </a:solidFill>
                <a:latin typeface="Arial" charset="0"/>
              </a:defRPr>
            </a:lvl4pPr>
            <a:lvl5pPr marL="2057400" indent="-228600" eaLnBrk="0" hangingPunct="0">
              <a:spcBef>
                <a:spcPct val="20000"/>
              </a:spcBef>
              <a:buChar char="»"/>
              <a:defRPr sz="2100">
                <a:solidFill>
                  <a:schemeClr val="tx1"/>
                </a:solidFill>
                <a:latin typeface="Arial" charset="0"/>
              </a:defRPr>
            </a:lvl5pPr>
            <a:lvl6pPr marL="2514600" indent="-228600" eaLnBrk="0" fontAlgn="base" hangingPunct="0">
              <a:spcBef>
                <a:spcPct val="20000"/>
              </a:spcBef>
              <a:spcAft>
                <a:spcPct val="0"/>
              </a:spcAft>
              <a:buChar char="»"/>
              <a:defRPr sz="2100">
                <a:solidFill>
                  <a:schemeClr val="tx1"/>
                </a:solidFill>
                <a:latin typeface="Arial" charset="0"/>
              </a:defRPr>
            </a:lvl6pPr>
            <a:lvl7pPr marL="2971800" indent="-228600" eaLnBrk="0" fontAlgn="base" hangingPunct="0">
              <a:spcBef>
                <a:spcPct val="20000"/>
              </a:spcBef>
              <a:spcAft>
                <a:spcPct val="0"/>
              </a:spcAft>
              <a:buChar char="»"/>
              <a:defRPr sz="2100">
                <a:solidFill>
                  <a:schemeClr val="tx1"/>
                </a:solidFill>
                <a:latin typeface="Arial" charset="0"/>
              </a:defRPr>
            </a:lvl7pPr>
            <a:lvl8pPr marL="3429000" indent="-228600" eaLnBrk="0" fontAlgn="base" hangingPunct="0">
              <a:spcBef>
                <a:spcPct val="20000"/>
              </a:spcBef>
              <a:spcAft>
                <a:spcPct val="0"/>
              </a:spcAft>
              <a:buChar char="»"/>
              <a:defRPr sz="2100">
                <a:solidFill>
                  <a:schemeClr val="tx1"/>
                </a:solidFill>
                <a:latin typeface="Arial" charset="0"/>
              </a:defRPr>
            </a:lvl8pPr>
            <a:lvl9pPr marL="3886200" indent="-228600" eaLnBrk="0" fontAlgn="base" hangingPunct="0">
              <a:spcBef>
                <a:spcPct val="20000"/>
              </a:spcBef>
              <a:spcAft>
                <a:spcPct val="0"/>
              </a:spcAft>
              <a:buChar char="»"/>
              <a:defRPr sz="2100">
                <a:solidFill>
                  <a:schemeClr val="tx1"/>
                </a:solidFill>
                <a:latin typeface="Arial" charset="0"/>
              </a:defRPr>
            </a:lvl9pPr>
          </a:lstStyle>
          <a:p>
            <a:pPr eaLnBrk="1" hangingPunct="1">
              <a:lnSpc>
                <a:spcPts val="3000"/>
              </a:lnSpc>
              <a:spcBef>
                <a:spcPct val="0"/>
              </a:spcBef>
              <a:buFontTx/>
              <a:buNone/>
            </a:pPr>
            <a:r>
              <a:rPr lang="de-DE" altLang="de-DE" sz="2400" b="1" i="1" dirty="0">
                <a:solidFill>
                  <a:srgbClr val="19194D"/>
                </a:solidFill>
                <a:latin typeface="Trebuchet MS" pitchFamily="34" charset="0"/>
              </a:rPr>
              <a:t>„… dass es ein Unterschied sei zwischen Sehen und Sehen, dass die Geistes-Augen mit den Augen des Leibes in stetem, lebendigen Bunde zu wirken haben, weil man sonst in Gefahr gerät, zu sehen und doch vorbei zu sehen.“</a:t>
            </a:r>
            <a:endParaRPr lang="de-DE" altLang="de-DE" sz="2000" dirty="0">
              <a:solidFill>
                <a:srgbClr val="19194D"/>
              </a:solidFill>
              <a:latin typeface="Trebuchet MS" pitchFamily="34" charset="0"/>
            </a:endParaRPr>
          </a:p>
          <a:p>
            <a:pPr algn="r" eaLnBrk="1" hangingPunct="1">
              <a:spcBef>
                <a:spcPct val="0"/>
              </a:spcBef>
              <a:buFontTx/>
              <a:buNone/>
            </a:pPr>
            <a:r>
              <a:rPr lang="de-DE" altLang="de-DE" sz="2000" dirty="0">
                <a:solidFill>
                  <a:srgbClr val="19194D"/>
                </a:solidFill>
                <a:latin typeface="Trebuchet MS" pitchFamily="34" charset="0"/>
              </a:rPr>
              <a:t>J.W. Goethe</a:t>
            </a:r>
          </a:p>
        </p:txBody>
      </p:sp>
    </p:spTree>
    <p:extLst>
      <p:ext uri="{BB962C8B-B14F-4D97-AF65-F5344CB8AC3E}">
        <p14:creationId xmlns:p14="http://schemas.microsoft.com/office/powerpoint/2010/main" val="25814579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16"/>
          <p:cNvSpPr>
            <a:spLocks noChangeArrowheads="1"/>
          </p:cNvSpPr>
          <p:nvPr/>
        </p:nvSpPr>
        <p:spPr bwMode="auto">
          <a:xfrm>
            <a:off x="1588" y="0"/>
            <a:ext cx="9906000" cy="6858000"/>
          </a:xfrm>
          <a:prstGeom prst="rect">
            <a:avLst/>
          </a:prstGeom>
          <a:solidFill>
            <a:srgbClr val="E6E6E6"/>
          </a:solidFill>
          <a:ln>
            <a:noFill/>
          </a:ln>
          <a:extLst/>
        </p:spPr>
        <p:txBody>
          <a:bodyPr/>
          <a:lstStyle/>
          <a:p>
            <a:pPr defTabSz="957263"/>
            <a:endParaRPr lang="de-DE" altLang="de-DE" dirty="0"/>
          </a:p>
        </p:txBody>
      </p:sp>
      <p:sp>
        <p:nvSpPr>
          <p:cNvPr id="5" name="Textfeld 4"/>
          <p:cNvSpPr txBox="1"/>
          <p:nvPr/>
        </p:nvSpPr>
        <p:spPr>
          <a:xfrm rot="5400000">
            <a:off x="3067693" y="-1002983"/>
            <a:ext cx="3773790" cy="886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de-DE"/>
            </a:defPPr>
            <a:lvl1pPr eaLnBrk="1" hangingPunct="1">
              <a:lnSpc>
                <a:spcPts val="1800"/>
              </a:lnSpc>
              <a:buFontTx/>
              <a:buNone/>
              <a:defRPr sz="1200">
                <a:solidFill>
                  <a:srgbClr val="19194D"/>
                </a:solidFill>
                <a:latin typeface="Trebuchet MS" pitchFamily="34" charset="0"/>
              </a:defRPr>
            </a:lvl1pPr>
            <a:lvl2pPr marL="742950" indent="-285750" eaLnBrk="0" hangingPunct="0">
              <a:spcBef>
                <a:spcPct val="20000"/>
              </a:spcBef>
              <a:buChar char="–"/>
              <a:defRPr sz="2900"/>
            </a:lvl2pPr>
            <a:lvl3pPr marL="1143000" indent="-228600" eaLnBrk="0" hangingPunct="0">
              <a:spcBef>
                <a:spcPct val="20000"/>
              </a:spcBef>
              <a:buChar char="•"/>
              <a:defRPr sz="2500"/>
            </a:lvl3pPr>
            <a:lvl4pPr marL="1600200" indent="-228600" eaLnBrk="0" hangingPunct="0">
              <a:spcBef>
                <a:spcPct val="20000"/>
              </a:spcBef>
              <a:buChar char="–"/>
              <a:defRPr sz="2100"/>
            </a:lvl4pPr>
            <a:lvl5pPr marL="2057400" indent="-228600" eaLnBrk="0" hangingPunct="0">
              <a:spcBef>
                <a:spcPct val="20000"/>
              </a:spcBef>
              <a:buChar char="»"/>
              <a:defRPr sz="2100"/>
            </a:lvl5pPr>
            <a:lvl6pPr marL="2514600" indent="-228600" eaLnBrk="0" fontAlgn="base" hangingPunct="0">
              <a:spcBef>
                <a:spcPct val="20000"/>
              </a:spcBef>
              <a:spcAft>
                <a:spcPct val="0"/>
              </a:spcAft>
              <a:buChar char="»"/>
              <a:defRPr sz="2100"/>
            </a:lvl6pPr>
            <a:lvl7pPr marL="2971800" indent="-228600" eaLnBrk="0" fontAlgn="base" hangingPunct="0">
              <a:spcBef>
                <a:spcPct val="20000"/>
              </a:spcBef>
              <a:spcAft>
                <a:spcPct val="0"/>
              </a:spcAft>
              <a:buChar char="»"/>
              <a:defRPr sz="2100"/>
            </a:lvl7pPr>
            <a:lvl8pPr marL="3429000" indent="-228600" eaLnBrk="0" fontAlgn="base" hangingPunct="0">
              <a:spcBef>
                <a:spcPct val="20000"/>
              </a:spcBef>
              <a:spcAft>
                <a:spcPct val="0"/>
              </a:spcAft>
              <a:buChar char="»"/>
              <a:defRPr sz="2100"/>
            </a:lvl8pPr>
            <a:lvl9pPr marL="3886200" indent="-228600" eaLnBrk="0" fontAlgn="base" hangingPunct="0">
              <a:spcBef>
                <a:spcPct val="20000"/>
              </a:spcBef>
              <a:spcAft>
                <a:spcPct val="0"/>
              </a:spcAft>
              <a:buChar char="»"/>
              <a:defRPr sz="2100"/>
            </a:lvl9pPr>
          </a:lstStyle>
          <a:p>
            <a:r>
              <a:rPr lang="de-DE" b="1" dirty="0" smtClean="0"/>
              <a:t>Bei der Betrachtung von Schillers Schädel</a:t>
            </a:r>
            <a:r>
              <a:rPr lang="de-DE" i="1" dirty="0"/>
              <a:t> </a:t>
            </a:r>
            <a:endParaRPr lang="de-DE" i="1" dirty="0" smtClean="0"/>
          </a:p>
          <a:p>
            <a:endParaRPr lang="de-DE" i="1" dirty="0"/>
          </a:p>
          <a:p>
            <a:r>
              <a:rPr lang="de-DE" i="1" dirty="0"/>
              <a:t>Im ernsten Beinhaus </a:t>
            </a:r>
            <a:r>
              <a:rPr lang="de-DE" i="1" dirty="0" err="1"/>
              <a:t>wars</a:t>
            </a:r>
            <a:r>
              <a:rPr lang="de-DE" i="1" dirty="0"/>
              <a:t>, wo ich beschaute,</a:t>
            </a:r>
            <a:br>
              <a:rPr lang="de-DE" i="1" dirty="0"/>
            </a:br>
            <a:r>
              <a:rPr lang="de-DE" i="1" dirty="0"/>
              <a:t>    Wie Schädel Schädeln angeordnet </a:t>
            </a:r>
            <a:r>
              <a:rPr lang="de-DE" i="1" dirty="0" err="1" smtClean="0"/>
              <a:t>paßten</a:t>
            </a:r>
            <a:r>
              <a:rPr lang="de-DE" i="1" dirty="0"/>
              <a:t>;</a:t>
            </a:r>
            <a:br>
              <a:rPr lang="de-DE" i="1" dirty="0"/>
            </a:br>
            <a:r>
              <a:rPr lang="de-DE" i="1" dirty="0"/>
              <a:t>    Die alte Zeit gedacht ich, die ergraute.</a:t>
            </a:r>
            <a:br>
              <a:rPr lang="de-DE" i="1" dirty="0"/>
            </a:br>
            <a:r>
              <a:rPr lang="de-DE" i="1" dirty="0"/>
              <a:t>Sie </a:t>
            </a:r>
            <a:r>
              <a:rPr lang="de-DE" i="1" dirty="0" err="1"/>
              <a:t>stehn</a:t>
            </a:r>
            <a:r>
              <a:rPr lang="de-DE" i="1" dirty="0"/>
              <a:t> in Reih geklemmt, die sonst sich </a:t>
            </a:r>
            <a:r>
              <a:rPr lang="de-DE" i="1" dirty="0" err="1" smtClean="0"/>
              <a:t>haßten</a:t>
            </a:r>
            <a:r>
              <a:rPr lang="de-DE" i="1" dirty="0"/>
              <a:t>,</a:t>
            </a:r>
            <a:br>
              <a:rPr lang="de-DE" i="1" dirty="0"/>
            </a:br>
            <a:r>
              <a:rPr lang="de-DE" i="1" dirty="0"/>
              <a:t>    Und derbe Knochen, die sich tödlich schlugen,</a:t>
            </a:r>
            <a:br>
              <a:rPr lang="de-DE" i="1" dirty="0"/>
            </a:br>
            <a:r>
              <a:rPr lang="de-DE" i="1" dirty="0"/>
              <a:t>    Sie liegen kreuzweis, zahm </a:t>
            </a:r>
            <a:r>
              <a:rPr lang="de-DE" i="1" dirty="0" err="1"/>
              <a:t>allhier</a:t>
            </a:r>
            <a:r>
              <a:rPr lang="de-DE" i="1" dirty="0"/>
              <a:t> zu rasten.</a:t>
            </a:r>
            <a:br>
              <a:rPr lang="de-DE" i="1" dirty="0"/>
            </a:br>
            <a:r>
              <a:rPr lang="de-DE" i="1" dirty="0" err="1"/>
              <a:t>Entrenkte</a:t>
            </a:r>
            <a:r>
              <a:rPr lang="de-DE" i="1" dirty="0"/>
              <a:t> Schulterblätter! was sie trugen,</a:t>
            </a:r>
            <a:br>
              <a:rPr lang="de-DE" i="1" dirty="0"/>
            </a:br>
            <a:r>
              <a:rPr lang="de-DE" i="1" dirty="0"/>
              <a:t>    Fragt niemand mehr, und zierlich </a:t>
            </a:r>
            <a:r>
              <a:rPr lang="de-DE" i="1" dirty="0" err="1"/>
              <a:t>tätge</a:t>
            </a:r>
            <a:r>
              <a:rPr lang="de-DE" i="1" dirty="0"/>
              <a:t> Glieder,</a:t>
            </a:r>
            <a:br>
              <a:rPr lang="de-DE" i="1" dirty="0"/>
            </a:br>
            <a:r>
              <a:rPr lang="de-DE" i="1" dirty="0"/>
              <a:t>    Die Hand, der Fuß, zerstreut aus Lebensfugen.</a:t>
            </a:r>
            <a:br>
              <a:rPr lang="de-DE" i="1" dirty="0"/>
            </a:br>
            <a:r>
              <a:rPr lang="de-DE" i="1" dirty="0"/>
              <a:t>Ihr Müden also lagt vergebens nieder,</a:t>
            </a:r>
            <a:br>
              <a:rPr lang="de-DE" i="1" dirty="0"/>
            </a:br>
            <a:r>
              <a:rPr lang="de-DE" i="1" dirty="0"/>
              <a:t>    Nicht Ruh im Grabe ließ man euch, vertrieben</a:t>
            </a:r>
            <a:br>
              <a:rPr lang="de-DE" i="1" dirty="0"/>
            </a:br>
            <a:r>
              <a:rPr lang="de-DE" i="1" dirty="0"/>
              <a:t>    Seid ihr herauf zum lichten Tage wieder,</a:t>
            </a:r>
            <a:br>
              <a:rPr lang="de-DE" i="1" dirty="0"/>
            </a:br>
            <a:r>
              <a:rPr lang="de-DE" i="1" dirty="0"/>
              <a:t>Und niemand kann die dürre Schale lieben,</a:t>
            </a:r>
            <a:br>
              <a:rPr lang="de-DE" i="1" dirty="0"/>
            </a:br>
            <a:r>
              <a:rPr lang="de-DE" i="1" dirty="0"/>
              <a:t>    Welch herrlich edlen Kern sie auch bewahrte,</a:t>
            </a:r>
            <a:br>
              <a:rPr lang="de-DE" i="1" dirty="0"/>
            </a:br>
            <a:r>
              <a:rPr lang="de-DE" i="1" dirty="0"/>
              <a:t>    Doch mir Adepten war die Schrift geschrieben,</a:t>
            </a:r>
            <a:br>
              <a:rPr lang="de-DE" i="1" dirty="0"/>
            </a:br>
            <a:r>
              <a:rPr lang="de-DE" i="1" dirty="0"/>
              <a:t>Die </a:t>
            </a:r>
            <a:r>
              <a:rPr lang="de-DE" i="1" dirty="0" err="1"/>
              <a:t>heilgen</a:t>
            </a:r>
            <a:r>
              <a:rPr lang="de-DE" i="1" dirty="0"/>
              <a:t> Sinn nicht jedem offenbarte,</a:t>
            </a:r>
            <a:br>
              <a:rPr lang="de-DE" i="1" dirty="0"/>
            </a:br>
            <a:r>
              <a:rPr lang="de-DE" i="1" dirty="0"/>
              <a:t>    Als ich inmitten solcher starren Menge</a:t>
            </a:r>
            <a:br>
              <a:rPr lang="de-DE" i="1" dirty="0"/>
            </a:br>
            <a:r>
              <a:rPr lang="de-DE" i="1" dirty="0"/>
              <a:t>    Unschätzbar herrlich ein </a:t>
            </a:r>
            <a:r>
              <a:rPr lang="de-DE" i="1" dirty="0" err="1"/>
              <a:t>Gebild</a:t>
            </a:r>
            <a:r>
              <a:rPr lang="de-DE" i="1" dirty="0"/>
              <a:t> gewahrte,</a:t>
            </a:r>
            <a:br>
              <a:rPr lang="de-DE" i="1" dirty="0"/>
            </a:br>
            <a:r>
              <a:rPr lang="de-DE" i="1" dirty="0" err="1"/>
              <a:t>Daß</a:t>
            </a:r>
            <a:r>
              <a:rPr lang="de-DE" i="1" dirty="0"/>
              <a:t> in des Raumes </a:t>
            </a:r>
            <a:r>
              <a:rPr lang="de-DE" i="1" dirty="0" err="1"/>
              <a:t>Moderkält</a:t>
            </a:r>
            <a:r>
              <a:rPr lang="de-DE" i="1" dirty="0"/>
              <a:t> und Enge</a:t>
            </a:r>
            <a:br>
              <a:rPr lang="de-DE" i="1" dirty="0"/>
            </a:br>
            <a:r>
              <a:rPr lang="de-DE" i="1" dirty="0"/>
              <a:t>    Ich frei und wärmefühlend mich erquickte,</a:t>
            </a:r>
            <a:br>
              <a:rPr lang="de-DE" i="1" dirty="0"/>
            </a:br>
            <a:r>
              <a:rPr lang="de-DE" i="1" dirty="0"/>
              <a:t>    Als ob ein Lebensquell dem Tod entspränge,</a:t>
            </a:r>
            <a:br>
              <a:rPr lang="de-DE" i="1" dirty="0"/>
            </a:br>
            <a:r>
              <a:rPr lang="de-DE" i="1" dirty="0"/>
              <a:t>Wie mich geheimnisvoll die Form entzückte!</a:t>
            </a:r>
            <a:br>
              <a:rPr lang="de-DE" i="1" dirty="0"/>
            </a:br>
            <a:r>
              <a:rPr lang="de-DE" i="1" dirty="0"/>
              <a:t>    Die gottgedachte Spur, die sich erhalten!</a:t>
            </a:r>
            <a:br>
              <a:rPr lang="de-DE" i="1" dirty="0"/>
            </a:br>
            <a:r>
              <a:rPr lang="de-DE" i="1" dirty="0"/>
              <a:t>    Ein Blick, der mich an jenes Meer entrückte,</a:t>
            </a:r>
            <a:br>
              <a:rPr lang="de-DE" i="1" dirty="0"/>
            </a:br>
            <a:r>
              <a:rPr lang="de-DE" i="1" dirty="0"/>
              <a:t>Das flutend strömt gesteigerte Gestalten.</a:t>
            </a:r>
            <a:br>
              <a:rPr lang="de-DE" i="1" dirty="0"/>
            </a:br>
            <a:r>
              <a:rPr lang="de-DE" i="1" dirty="0"/>
              <a:t>    Geheim Gefäß! Orakelsprüche spendend,</a:t>
            </a:r>
            <a:br>
              <a:rPr lang="de-DE" i="1" dirty="0"/>
            </a:br>
            <a:r>
              <a:rPr lang="de-DE" i="1" dirty="0"/>
              <a:t>    Wie bin ich wert, dich in der Hand zu halten?</a:t>
            </a:r>
            <a:br>
              <a:rPr lang="de-DE" i="1" dirty="0"/>
            </a:br>
            <a:r>
              <a:rPr lang="de-DE" i="1" dirty="0"/>
              <a:t>Dich höchsten Schatz aus Moder fromm entwendend</a:t>
            </a:r>
            <a:br>
              <a:rPr lang="de-DE" i="1" dirty="0"/>
            </a:br>
            <a:r>
              <a:rPr lang="de-DE" i="1" dirty="0"/>
              <a:t>    Und in die freie Luft, zu freiem Sinnen,</a:t>
            </a:r>
            <a:br>
              <a:rPr lang="de-DE" i="1" dirty="0"/>
            </a:br>
            <a:r>
              <a:rPr lang="de-DE" i="1" dirty="0"/>
              <a:t>    Zum Sonnenlicht andächtig hin mich wendend.</a:t>
            </a:r>
            <a:br>
              <a:rPr lang="de-DE" i="1" dirty="0"/>
            </a:br>
            <a:r>
              <a:rPr lang="de-DE" i="1" dirty="0"/>
              <a:t>Was kann der Mensch im Leben mehr gewinnen,</a:t>
            </a:r>
            <a:br>
              <a:rPr lang="de-DE" i="1" dirty="0"/>
            </a:br>
            <a:r>
              <a:rPr lang="de-DE" i="1" dirty="0"/>
              <a:t>    Als </a:t>
            </a:r>
            <a:r>
              <a:rPr lang="de-DE" i="1" dirty="0" err="1"/>
              <a:t>daß</a:t>
            </a:r>
            <a:r>
              <a:rPr lang="de-DE" i="1" dirty="0"/>
              <a:t> sich Gott-Natur ihm offenbare?</a:t>
            </a:r>
            <a:br>
              <a:rPr lang="de-DE" i="1" dirty="0"/>
            </a:br>
            <a:r>
              <a:rPr lang="de-DE" i="1" dirty="0"/>
              <a:t>    Wie sie das Feste </a:t>
            </a:r>
            <a:r>
              <a:rPr lang="de-DE" i="1" dirty="0" err="1"/>
              <a:t>läßt</a:t>
            </a:r>
            <a:r>
              <a:rPr lang="de-DE" i="1" dirty="0"/>
              <a:t> zu Geist verrinnen,</a:t>
            </a:r>
            <a:br>
              <a:rPr lang="de-DE" i="1" dirty="0"/>
            </a:br>
            <a:r>
              <a:rPr lang="de-DE" i="1" dirty="0"/>
              <a:t>    Wie sie das Geisterzeugte fest bewahre</a:t>
            </a:r>
            <a:r>
              <a:rPr lang="de-DE" i="1" dirty="0" smtClean="0"/>
              <a:t>.</a:t>
            </a:r>
            <a:endParaRPr lang="de-DE" i="1" dirty="0"/>
          </a:p>
          <a:p>
            <a:pPr algn="r"/>
            <a:endParaRPr lang="de-DE" dirty="0" smtClean="0"/>
          </a:p>
          <a:p>
            <a:pPr algn="r"/>
            <a:r>
              <a:rPr lang="de-DE" dirty="0" smtClean="0"/>
              <a:t>Johann Wolfgang von Goethe</a:t>
            </a:r>
            <a:endParaRPr lang="de-DE" dirty="0"/>
          </a:p>
        </p:txBody>
      </p:sp>
    </p:spTree>
    <p:extLst>
      <p:ext uri="{BB962C8B-B14F-4D97-AF65-F5344CB8AC3E}">
        <p14:creationId xmlns:p14="http://schemas.microsoft.com/office/powerpoint/2010/main" val="715076310"/>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57263" rtl="0" eaLnBrk="1" fontAlgn="base" latinLnBrk="0" hangingPunct="1">
          <a:lnSpc>
            <a:spcPct val="100000"/>
          </a:lnSpc>
          <a:spcBef>
            <a:spcPct val="0"/>
          </a:spcBef>
          <a:spcAft>
            <a:spcPct val="0"/>
          </a:spcAft>
          <a:buClrTx/>
          <a:buSzTx/>
          <a:buFontTx/>
          <a:buNone/>
          <a:tabLst/>
          <a:defRPr kumimoji="0" lang="de-DE" altLang="de-DE" sz="1900" b="0" i="0" u="none" strike="noStrike" cap="none" normalizeH="0" baseline="0" smtClean="0">
            <a:ln>
              <a:noFill/>
            </a:ln>
            <a:solidFill>
              <a:schemeClr val="tx1"/>
            </a:solidFill>
            <a:effectLst/>
            <a:latin typeface="Arial" charset="0"/>
          </a:defRPr>
        </a:defPPr>
      </a:lstStyle>
    </a:spDef>
    <a:lnDef>
      <a:spPr bwMode="auto">
        <a:solidFill>
          <a:schemeClr val="accent1"/>
        </a:solidFill>
        <a:ln w="31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3923</Words>
  <Application>Microsoft Office PowerPoint</Application>
  <PresentationFormat>A4-Papier (210x297 mm)</PresentationFormat>
  <Paragraphs>501</Paragraphs>
  <Slides>51</Slides>
  <Notes>11</Notes>
  <HiddenSlides>0</HiddenSlides>
  <MMClips>0</MMClips>
  <ScaleCrop>false</ScaleCrop>
  <HeadingPairs>
    <vt:vector size="4" baseType="variant">
      <vt:variant>
        <vt:lpstr>Design</vt:lpstr>
      </vt:variant>
      <vt:variant>
        <vt:i4>1</vt:i4>
      </vt:variant>
      <vt:variant>
        <vt:lpstr>Folientitel</vt:lpstr>
      </vt:variant>
      <vt:variant>
        <vt:i4>51</vt:i4>
      </vt:variant>
    </vt:vector>
  </HeadingPairs>
  <TitlesOfParts>
    <vt:vector size="52" baseType="lpstr">
      <vt:lpstr>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Christoph Hueck</dc:creator>
  <cp:lastModifiedBy>Christoph</cp:lastModifiedBy>
  <cp:revision>1295</cp:revision>
  <cp:lastPrinted>2018-07-25T07:47:13Z</cp:lastPrinted>
  <dcterms:created xsi:type="dcterms:W3CDTF">2011-09-22T19:06:52Z</dcterms:created>
  <dcterms:modified xsi:type="dcterms:W3CDTF">2018-10-12T13:52:50Z</dcterms:modified>
</cp:coreProperties>
</file>